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6"/>
  </p:notesMasterIdLst>
  <p:handoutMasterIdLst>
    <p:handoutMasterId r:id="rId17"/>
  </p:handoutMasterIdLst>
  <p:sldIdLst>
    <p:sldId id="446" r:id="rId2"/>
    <p:sldId id="447" r:id="rId3"/>
    <p:sldId id="439" r:id="rId4"/>
    <p:sldId id="440" r:id="rId5"/>
    <p:sldId id="448" r:id="rId6"/>
    <p:sldId id="454" r:id="rId7"/>
    <p:sldId id="442" r:id="rId8"/>
    <p:sldId id="441" r:id="rId9"/>
    <p:sldId id="443" r:id="rId10"/>
    <p:sldId id="444" r:id="rId11"/>
    <p:sldId id="445" r:id="rId12"/>
    <p:sldId id="449" r:id="rId13"/>
    <p:sldId id="453" r:id="rId14"/>
    <p:sldId id="455" r:id="rId15"/>
  </p:sldIdLst>
  <p:sldSz cx="9144000" cy="6858000" type="screen4x3"/>
  <p:notesSz cx="6797675" cy="9926638"/>
  <p:custDataLst>
    <p:tags r:id="rId18"/>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tte Blom" initials="JB" lastIdx="1" clrIdx="0">
    <p:extLst>
      <p:ext uri="{19B8F6BF-5375-455C-9EA6-DF929625EA0E}">
        <p15:presenceInfo xmlns:p15="http://schemas.microsoft.com/office/powerpoint/2012/main" userId="S::jeanette.blom@regionh.dk::1c4c796a-d1fd-4a0f-980a-86a4084f0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FFCC"/>
    <a:srgbClr val="00558A"/>
    <a:srgbClr val="2999FF"/>
    <a:srgbClr val="A0D565"/>
    <a:srgbClr val="00577A"/>
    <a:srgbClr val="EEF3FC"/>
    <a:srgbClr val="006AAC"/>
    <a:srgbClr val="005E9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3648" autoAdjust="0"/>
  </p:normalViewPr>
  <p:slideViewPr>
    <p:cSldViewPr snapToGrid="0" snapToObjects="1">
      <p:cViewPr varScale="1">
        <p:scale>
          <a:sx n="82" d="100"/>
          <a:sy n="82" d="100"/>
        </p:scale>
        <p:origin x="1109" y="67"/>
      </p:cViewPr>
      <p:guideLst>
        <p:guide orient="horz"/>
        <p:guide/>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p:scale>
          <a:sx n="100" d="100"/>
          <a:sy n="100" d="100"/>
        </p:scale>
        <p:origin x="3570" y="-5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bwMode="auto">
          <a:xfrm>
            <a:off x="1" y="0"/>
            <a:ext cx="2946189" cy="49633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pPr>
              <a:defRPr/>
            </a:pPr>
            <a:endParaRPr lang="da-DK" dirty="0"/>
          </a:p>
        </p:txBody>
      </p:sp>
      <p:sp>
        <p:nvSpPr>
          <p:cNvPr id="338947" name="Rectangle 3"/>
          <p:cNvSpPr>
            <a:spLocks noGrp="1" noChangeArrowheads="1"/>
          </p:cNvSpPr>
          <p:nvPr>
            <p:ph type="dt" sz="quarter" idx="1"/>
          </p:nvPr>
        </p:nvSpPr>
        <p:spPr bwMode="auto">
          <a:xfrm>
            <a:off x="3849899" y="0"/>
            <a:ext cx="2946189" cy="49633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pPr>
              <a:defRPr/>
            </a:pPr>
            <a:endParaRPr lang="da-DK" dirty="0"/>
          </a:p>
        </p:txBody>
      </p:sp>
      <p:sp>
        <p:nvSpPr>
          <p:cNvPr id="338948" name="Rectangle 4"/>
          <p:cNvSpPr>
            <a:spLocks noGrp="1" noChangeArrowheads="1"/>
          </p:cNvSpPr>
          <p:nvPr>
            <p:ph type="ftr" sz="quarter" idx="2"/>
          </p:nvPr>
        </p:nvSpPr>
        <p:spPr bwMode="auto">
          <a:xfrm>
            <a:off x="1" y="9428716"/>
            <a:ext cx="2946189" cy="496332"/>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pPr>
              <a:defRPr/>
            </a:pPr>
            <a:endParaRPr lang="da-DK" dirty="0"/>
          </a:p>
        </p:txBody>
      </p:sp>
      <p:sp>
        <p:nvSpPr>
          <p:cNvPr id="338949" name="Rectangle 5"/>
          <p:cNvSpPr>
            <a:spLocks noGrp="1" noChangeArrowheads="1"/>
          </p:cNvSpPr>
          <p:nvPr>
            <p:ph type="sldNum" sz="quarter" idx="3"/>
          </p:nvPr>
        </p:nvSpPr>
        <p:spPr bwMode="auto">
          <a:xfrm>
            <a:off x="3849899" y="9428716"/>
            <a:ext cx="2946189" cy="496332"/>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pPr>
              <a:defRPr/>
            </a:pPr>
            <a:fld id="{C0D40FB6-FDB1-49C1-9160-FCDC04F8542F}" type="slidenum">
              <a:rPr lang="da-DK"/>
              <a:pPr>
                <a:defRPr/>
              </a:pPr>
              <a:t>‹#›</a:t>
            </a:fld>
            <a:endParaRPr lang="da-DK" dirty="0"/>
          </a:p>
        </p:txBody>
      </p:sp>
    </p:spTree>
    <p:extLst>
      <p:ext uri="{BB962C8B-B14F-4D97-AF65-F5344CB8AC3E}">
        <p14:creationId xmlns:p14="http://schemas.microsoft.com/office/powerpoint/2010/main" val="3300361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6189" cy="49633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pPr>
              <a:defRPr/>
            </a:pPr>
            <a:endParaRPr lang="da-DK" dirty="0"/>
          </a:p>
        </p:txBody>
      </p:sp>
      <p:sp>
        <p:nvSpPr>
          <p:cNvPr id="4099" name="Rectangle 3"/>
          <p:cNvSpPr>
            <a:spLocks noGrp="1" noChangeArrowheads="1"/>
          </p:cNvSpPr>
          <p:nvPr>
            <p:ph type="dt" idx="1"/>
          </p:nvPr>
        </p:nvSpPr>
        <p:spPr bwMode="auto">
          <a:xfrm>
            <a:off x="3849899" y="0"/>
            <a:ext cx="2946189" cy="496332"/>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pPr>
              <a:defRPr/>
            </a:pPr>
            <a:endParaRPr lang="da-DK" dirty="0"/>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102" name="Rectangle 6"/>
          <p:cNvSpPr>
            <a:spLocks noGrp="1" noChangeArrowheads="1"/>
          </p:cNvSpPr>
          <p:nvPr>
            <p:ph type="ftr" sz="quarter" idx="4"/>
          </p:nvPr>
        </p:nvSpPr>
        <p:spPr bwMode="auto">
          <a:xfrm>
            <a:off x="1" y="9428716"/>
            <a:ext cx="2946189" cy="496332"/>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pPr>
              <a:defRPr/>
            </a:pPr>
            <a:endParaRPr lang="da-DK" dirty="0"/>
          </a:p>
        </p:txBody>
      </p:sp>
      <p:sp>
        <p:nvSpPr>
          <p:cNvPr id="4103" name="Rectangle 7"/>
          <p:cNvSpPr>
            <a:spLocks noGrp="1" noChangeArrowheads="1"/>
          </p:cNvSpPr>
          <p:nvPr>
            <p:ph type="sldNum" sz="quarter" idx="5"/>
          </p:nvPr>
        </p:nvSpPr>
        <p:spPr bwMode="auto">
          <a:xfrm>
            <a:off x="3849899" y="9428716"/>
            <a:ext cx="2946189" cy="496332"/>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pPr>
              <a:defRPr/>
            </a:pPr>
            <a:fld id="{BE31F491-7F86-4D18-95AA-F5D0F0605A9A}" type="slidenum">
              <a:rPr lang="da-DK" smtClean="0"/>
              <a:pPr>
                <a:defRPr/>
              </a:pPr>
              <a:t>‹#›</a:t>
            </a:fld>
            <a:endParaRPr lang="da-DK" dirty="0"/>
          </a:p>
        </p:txBody>
      </p:sp>
    </p:spTree>
    <p:extLst>
      <p:ext uri="{BB962C8B-B14F-4D97-AF65-F5344CB8AC3E}">
        <p14:creationId xmlns:p14="http://schemas.microsoft.com/office/powerpoint/2010/main" val="2538766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2</a:t>
            </a:fld>
            <a:endParaRPr lang="da-DK" dirty="0"/>
          </a:p>
        </p:txBody>
      </p:sp>
    </p:spTree>
    <p:extLst>
      <p:ext uri="{BB962C8B-B14F-4D97-AF65-F5344CB8AC3E}">
        <p14:creationId xmlns:p14="http://schemas.microsoft.com/office/powerpoint/2010/main" val="433558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11</a:t>
            </a:fld>
            <a:endParaRPr lang="da-DK" dirty="0"/>
          </a:p>
        </p:txBody>
      </p:sp>
    </p:spTree>
    <p:extLst>
      <p:ext uri="{BB962C8B-B14F-4D97-AF65-F5344CB8AC3E}">
        <p14:creationId xmlns:p14="http://schemas.microsoft.com/office/powerpoint/2010/main" val="254357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12</a:t>
            </a:fld>
            <a:endParaRPr lang="da-DK" dirty="0"/>
          </a:p>
        </p:txBody>
      </p:sp>
    </p:spTree>
    <p:extLst>
      <p:ext uri="{BB962C8B-B14F-4D97-AF65-F5344CB8AC3E}">
        <p14:creationId xmlns:p14="http://schemas.microsoft.com/office/powerpoint/2010/main" val="352941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3</a:t>
            </a:fld>
            <a:endParaRPr lang="da-DK" dirty="0"/>
          </a:p>
        </p:txBody>
      </p:sp>
    </p:spTree>
    <p:extLst>
      <p:ext uri="{BB962C8B-B14F-4D97-AF65-F5344CB8AC3E}">
        <p14:creationId xmlns:p14="http://schemas.microsoft.com/office/powerpoint/2010/main" val="262852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4</a:t>
            </a:fld>
            <a:endParaRPr lang="da-DK" dirty="0"/>
          </a:p>
        </p:txBody>
      </p:sp>
    </p:spTree>
    <p:extLst>
      <p:ext uri="{BB962C8B-B14F-4D97-AF65-F5344CB8AC3E}">
        <p14:creationId xmlns:p14="http://schemas.microsoft.com/office/powerpoint/2010/main" val="355818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5</a:t>
            </a:fld>
            <a:endParaRPr lang="da-DK" dirty="0"/>
          </a:p>
        </p:txBody>
      </p:sp>
    </p:spTree>
    <p:extLst>
      <p:ext uri="{BB962C8B-B14F-4D97-AF65-F5344CB8AC3E}">
        <p14:creationId xmlns:p14="http://schemas.microsoft.com/office/powerpoint/2010/main" val="295035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6</a:t>
            </a:fld>
            <a:endParaRPr lang="da-DK" dirty="0"/>
          </a:p>
        </p:txBody>
      </p:sp>
    </p:spTree>
    <p:extLst>
      <p:ext uri="{BB962C8B-B14F-4D97-AF65-F5344CB8AC3E}">
        <p14:creationId xmlns:p14="http://schemas.microsoft.com/office/powerpoint/2010/main" val="6433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7</a:t>
            </a:fld>
            <a:endParaRPr lang="da-DK" dirty="0"/>
          </a:p>
        </p:txBody>
      </p:sp>
    </p:spTree>
    <p:extLst>
      <p:ext uri="{BB962C8B-B14F-4D97-AF65-F5344CB8AC3E}">
        <p14:creationId xmlns:p14="http://schemas.microsoft.com/office/powerpoint/2010/main" val="149266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8</a:t>
            </a:fld>
            <a:endParaRPr lang="da-DK" dirty="0"/>
          </a:p>
        </p:txBody>
      </p:sp>
    </p:spTree>
    <p:extLst>
      <p:ext uri="{BB962C8B-B14F-4D97-AF65-F5344CB8AC3E}">
        <p14:creationId xmlns:p14="http://schemas.microsoft.com/office/powerpoint/2010/main" val="384658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9</a:t>
            </a:fld>
            <a:endParaRPr lang="da-DK" dirty="0"/>
          </a:p>
        </p:txBody>
      </p:sp>
    </p:spTree>
    <p:extLst>
      <p:ext uri="{BB962C8B-B14F-4D97-AF65-F5344CB8AC3E}">
        <p14:creationId xmlns:p14="http://schemas.microsoft.com/office/powerpoint/2010/main" val="12901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pPr>
              <a:defRPr/>
            </a:pPr>
            <a:fld id="{BE31F491-7F86-4D18-95AA-F5D0F0605A9A}" type="slidenum">
              <a:rPr lang="da-DK" smtClean="0"/>
              <a:pPr>
                <a:defRPr/>
              </a:pPr>
              <a:t>10</a:t>
            </a:fld>
            <a:endParaRPr lang="da-DK" dirty="0"/>
          </a:p>
        </p:txBody>
      </p:sp>
    </p:spTree>
    <p:extLst>
      <p:ext uri="{BB962C8B-B14F-4D97-AF65-F5344CB8AC3E}">
        <p14:creationId xmlns:p14="http://schemas.microsoft.com/office/powerpoint/2010/main" val="823606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304AB67-D6F4-41E8-893F-06A444FA8890}"/>
              </a:ext>
            </a:extLst>
          </p:cNvPr>
          <p:cNvSpPr/>
          <p:nvPr/>
        </p:nvSpPr>
        <p:spPr>
          <a:xfrm>
            <a:off x="0" y="-10160"/>
            <a:ext cx="9136380" cy="694101"/>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latin typeface="Montserrat" panose="00000500000000000000" pitchFamily="50" charset="0"/>
            </a:endParaRPr>
          </a:p>
        </p:txBody>
      </p:sp>
      <p:pic>
        <p:nvPicPr>
          <p:cNvPr id="12" name="Billede 11">
            <a:extLst>
              <a:ext uri="{FF2B5EF4-FFF2-40B4-BE49-F238E27FC236}">
                <a16:creationId xmlns:a16="http://schemas.microsoft.com/office/drawing/2014/main" id="{161291D6-E6DF-4788-88C1-9F785E0710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0225" y="63880"/>
            <a:ext cx="1131982" cy="593313"/>
          </a:xfrm>
          <a:prstGeom prst="rect">
            <a:avLst/>
          </a:prstGeom>
        </p:spPr>
      </p:pic>
      <p:sp>
        <p:nvSpPr>
          <p:cNvPr id="14" name="Pladsholder til sidefod 2">
            <a:extLst>
              <a:ext uri="{FF2B5EF4-FFF2-40B4-BE49-F238E27FC236}">
                <a16:creationId xmlns:a16="http://schemas.microsoft.com/office/drawing/2014/main" id="{5B26AF4D-5029-46D1-A894-0E8774ED2E17}"/>
              </a:ext>
            </a:extLst>
          </p:cNvPr>
          <p:cNvSpPr>
            <a:spLocks noGrp="1"/>
          </p:cNvSpPr>
          <p:nvPr>
            <p:ph type="ftr" sz="quarter" idx="19"/>
          </p:nvPr>
        </p:nvSpPr>
        <p:spPr>
          <a:xfrm>
            <a:off x="5935307" y="6806"/>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sp>
        <p:nvSpPr>
          <p:cNvPr id="15" name="Slide Number">
            <a:extLst>
              <a:ext uri="{FF2B5EF4-FFF2-40B4-BE49-F238E27FC236}">
                <a16:creationId xmlns:a16="http://schemas.microsoft.com/office/drawing/2014/main" id="{F07624CE-C265-42E7-ACB1-EFACBCB44235}"/>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sz="675"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Tree>
    <p:extLst>
      <p:ext uri="{BB962C8B-B14F-4D97-AF65-F5344CB8AC3E}">
        <p14:creationId xmlns:p14="http://schemas.microsoft.com/office/powerpoint/2010/main" val="5136097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kstslide -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26826" y="2775806"/>
            <a:ext cx="4094435" cy="403957"/>
          </a:xfrm>
          <a:prstGeom prst="rect">
            <a:avLst/>
          </a:prstGeom>
        </p:spPr>
        <p:txBody>
          <a:bodyPr anchor="ctr" anchorCtr="0">
            <a:spAutoFit/>
          </a:bodyPr>
          <a:lstStyle>
            <a:lvl1pPr algn="l">
              <a:defRPr sz="2250" b="1">
                <a:solidFill>
                  <a:srgbClr val="243B6F"/>
                </a:solidFill>
                <a:latin typeface="Montserrat" panose="00000500000000000000" pitchFamily="50" charset="0"/>
              </a:defRPr>
            </a:lvl1pPr>
          </a:lstStyle>
          <a:p>
            <a:r>
              <a:rPr lang="da-DK" dirty="0"/>
              <a:t>En overskrift</a:t>
            </a:r>
            <a:endParaRPr lang="en-US" dirty="0"/>
          </a:p>
        </p:txBody>
      </p:sp>
      <p:sp>
        <p:nvSpPr>
          <p:cNvPr id="6" name="Pladsholder til billede 5">
            <a:extLst>
              <a:ext uri="{FF2B5EF4-FFF2-40B4-BE49-F238E27FC236}">
                <a16:creationId xmlns:a16="http://schemas.microsoft.com/office/drawing/2014/main" id="{2129163E-6BD2-40B5-8C89-64D195D8E062}"/>
              </a:ext>
            </a:extLst>
          </p:cNvPr>
          <p:cNvSpPr>
            <a:spLocks noGrp="1"/>
          </p:cNvSpPr>
          <p:nvPr>
            <p:ph type="pic" sz="quarter" idx="16"/>
          </p:nvPr>
        </p:nvSpPr>
        <p:spPr>
          <a:xfrm>
            <a:off x="314402" y="1545206"/>
            <a:ext cx="4094435" cy="4486760"/>
          </a:xfrm>
          <a:prstGeom prst="rect">
            <a:avLst/>
          </a:prstGeom>
        </p:spPr>
        <p:txBody>
          <a:bodyPr/>
          <a:lstStyle/>
          <a:p>
            <a:r>
              <a:rPr lang="da-DK"/>
              <a:t>Klik på ikonet for at tilføje et billede</a:t>
            </a:r>
          </a:p>
        </p:txBody>
      </p:sp>
      <p:sp>
        <p:nvSpPr>
          <p:cNvPr id="21" name="Rektangel 20">
            <a:extLst>
              <a:ext uri="{FF2B5EF4-FFF2-40B4-BE49-F238E27FC236}">
                <a16:creationId xmlns:a16="http://schemas.microsoft.com/office/drawing/2014/main" id="{9FA9E285-4B72-4A28-8BDE-1142ED61FF62}"/>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1" name="Slide Number">
            <a:extLst>
              <a:ext uri="{FF2B5EF4-FFF2-40B4-BE49-F238E27FC236}">
                <a16:creationId xmlns:a16="http://schemas.microsoft.com/office/drawing/2014/main" id="{086BEB07-7F12-425C-9F2F-B20CF78C8B4F}"/>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2" name="Pladsholder til sidefod 2">
            <a:extLst>
              <a:ext uri="{FF2B5EF4-FFF2-40B4-BE49-F238E27FC236}">
                <a16:creationId xmlns:a16="http://schemas.microsoft.com/office/drawing/2014/main" id="{81253616-08C1-4608-8975-6B91EC335FC7}"/>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0" name="Billede 9">
            <a:extLst>
              <a:ext uri="{FF2B5EF4-FFF2-40B4-BE49-F238E27FC236}">
                <a16:creationId xmlns:a16="http://schemas.microsoft.com/office/drawing/2014/main" id="{AC5DA53A-5045-4A30-B6ED-0116713EB70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4" name="Pladsholder til tekst 3">
            <a:extLst>
              <a:ext uri="{FF2B5EF4-FFF2-40B4-BE49-F238E27FC236}">
                <a16:creationId xmlns:a16="http://schemas.microsoft.com/office/drawing/2014/main" id="{2887AA5F-8E7A-4DE2-8877-6FE0C0B08C5C}"/>
              </a:ext>
            </a:extLst>
          </p:cNvPr>
          <p:cNvSpPr>
            <a:spLocks noGrp="1"/>
          </p:cNvSpPr>
          <p:nvPr>
            <p:ph type="body" sz="quarter" idx="20" hasCustomPrompt="1"/>
          </p:nvPr>
        </p:nvSpPr>
        <p:spPr>
          <a:xfrm>
            <a:off x="4711799" y="3644303"/>
            <a:ext cx="4094559" cy="1666875"/>
          </a:xfrm>
          <a:prstGeom prst="rect">
            <a:avLst/>
          </a:prstGeom>
        </p:spPr>
        <p:txBody>
          <a:bodyPr/>
          <a:lstStyle>
            <a:lvl1pPr>
              <a:defRPr sz="1200">
                <a:latin typeface="Montserrat" panose="00000500000000000000" pitchFamily="50" charset="0"/>
              </a:defRPr>
            </a:lvl1pPr>
            <a:lvl2pPr>
              <a:defRPr sz="1050">
                <a:latin typeface="Montserrat" panose="00000500000000000000" pitchFamily="50" charset="0"/>
              </a:defRPr>
            </a:lvl2pPr>
            <a:lvl3pPr>
              <a:defRPr sz="900">
                <a:latin typeface="Montserrat" panose="00000500000000000000" pitchFamily="50" charset="0"/>
              </a:defRPr>
            </a:lvl3pPr>
            <a:lvl4pPr>
              <a:defRPr sz="750">
                <a:latin typeface="Montserrat" panose="00000500000000000000" pitchFamily="50" charset="0"/>
              </a:defRPr>
            </a:lvl4pPr>
            <a:lvl5pPr>
              <a:defRPr sz="600">
                <a:latin typeface="Montserrat" panose="00000500000000000000" pitchFamily="50" charset="0"/>
              </a:defRPr>
            </a:lvl5pPr>
          </a:lstStyle>
          <a:p>
            <a:pPr lvl="0"/>
            <a:r>
              <a:rPr lang="da-DK" dirty="0"/>
              <a:t>Sektionstekst </a:t>
            </a:r>
          </a:p>
          <a:p>
            <a:pPr lvl="0"/>
            <a:r>
              <a:rPr lang="da-DK" dirty="0"/>
              <a:t>Første niveau</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231872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kstslide - c">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EB7BD1EE-6962-4977-B550-55246DB6F2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71384"/>
            <a:ext cx="9144000" cy="3786619"/>
          </a:xfrm>
          <a:prstGeom prst="rect">
            <a:avLst/>
          </a:prstGeom>
        </p:spPr>
      </p:pic>
      <p:sp>
        <p:nvSpPr>
          <p:cNvPr id="2" name="Title 1"/>
          <p:cNvSpPr>
            <a:spLocks noGrp="1"/>
          </p:cNvSpPr>
          <p:nvPr>
            <p:ph type="ctrTitle" hasCustomPrompt="1"/>
          </p:nvPr>
        </p:nvSpPr>
        <p:spPr>
          <a:xfrm>
            <a:off x="270670" y="1144612"/>
            <a:ext cx="4094435" cy="650564"/>
          </a:xfrm>
          <a:prstGeom prst="rect">
            <a:avLst/>
          </a:prstGeom>
        </p:spPr>
        <p:txBody>
          <a:bodyPr anchor="ctr" anchorCtr="0">
            <a:noAutofit/>
          </a:bodyPr>
          <a:lstStyle>
            <a:lvl1pPr algn="l">
              <a:defRPr sz="2250" b="1" i="0">
                <a:solidFill>
                  <a:srgbClr val="243B6F"/>
                </a:solidFill>
                <a:latin typeface="Montserrat" panose="00000500000000000000" pitchFamily="50" charset="0"/>
              </a:defRPr>
            </a:lvl1pPr>
          </a:lstStyle>
          <a:p>
            <a:r>
              <a:rPr lang="da-DK" dirty="0"/>
              <a:t>En overskrift</a:t>
            </a:r>
            <a:endParaRPr lang="en-US" dirty="0"/>
          </a:p>
        </p:txBody>
      </p:sp>
      <p:sp>
        <p:nvSpPr>
          <p:cNvPr id="24" name="Pladsholder til billede 23">
            <a:extLst>
              <a:ext uri="{FF2B5EF4-FFF2-40B4-BE49-F238E27FC236}">
                <a16:creationId xmlns:a16="http://schemas.microsoft.com/office/drawing/2014/main" id="{9F56F04C-F527-4DBF-B6CF-2CFFA93CA24A}"/>
              </a:ext>
            </a:extLst>
          </p:cNvPr>
          <p:cNvSpPr>
            <a:spLocks noGrp="1"/>
          </p:cNvSpPr>
          <p:nvPr>
            <p:ph type="pic" sz="quarter" idx="10"/>
          </p:nvPr>
        </p:nvSpPr>
        <p:spPr>
          <a:xfrm>
            <a:off x="2639491" y="4901905"/>
            <a:ext cx="1241796" cy="1335501"/>
          </a:xfrm>
          <a:prstGeom prst="rect">
            <a:avLst/>
          </a:prstGeom>
        </p:spPr>
        <p:txBody>
          <a:bodyPr anchor="ctr" anchorCtr="0">
            <a:noAutofit/>
          </a:bodyPr>
          <a:lstStyle>
            <a:lvl1pPr marL="0" indent="0">
              <a:buNone/>
              <a:defRPr>
                <a:noFill/>
              </a:defRPr>
            </a:lvl1pPr>
          </a:lstStyle>
          <a:p>
            <a:r>
              <a:rPr lang="da-DK"/>
              <a:t>Klik på ikonet for at tilføje et billede</a:t>
            </a:r>
            <a:endParaRPr lang="da-DK" dirty="0"/>
          </a:p>
        </p:txBody>
      </p:sp>
      <p:sp>
        <p:nvSpPr>
          <p:cNvPr id="6" name="Pladsholder til billede 5">
            <a:extLst>
              <a:ext uri="{FF2B5EF4-FFF2-40B4-BE49-F238E27FC236}">
                <a16:creationId xmlns:a16="http://schemas.microsoft.com/office/drawing/2014/main" id="{2129163E-6BD2-40B5-8C89-64D195D8E062}"/>
              </a:ext>
            </a:extLst>
          </p:cNvPr>
          <p:cNvSpPr>
            <a:spLocks noGrp="1"/>
          </p:cNvSpPr>
          <p:nvPr>
            <p:ph type="pic" sz="quarter" idx="16"/>
          </p:nvPr>
        </p:nvSpPr>
        <p:spPr>
          <a:xfrm>
            <a:off x="4616677" y="1144612"/>
            <a:ext cx="4212752" cy="3280432"/>
          </a:xfrm>
          <a:prstGeom prst="rect">
            <a:avLst/>
          </a:prstGeom>
        </p:spPr>
        <p:txBody>
          <a:bodyPr/>
          <a:lstStyle/>
          <a:p>
            <a:r>
              <a:rPr lang="da-DK"/>
              <a:t>Klik på ikonet for at tilføje et billede</a:t>
            </a:r>
          </a:p>
        </p:txBody>
      </p:sp>
      <p:sp>
        <p:nvSpPr>
          <p:cNvPr id="13" name="Rektangel 12">
            <a:extLst>
              <a:ext uri="{FF2B5EF4-FFF2-40B4-BE49-F238E27FC236}">
                <a16:creationId xmlns:a16="http://schemas.microsoft.com/office/drawing/2014/main" id="{9272EE80-61C1-4112-B381-86F03006258B}"/>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5" name="Slide Number">
            <a:extLst>
              <a:ext uri="{FF2B5EF4-FFF2-40B4-BE49-F238E27FC236}">
                <a16:creationId xmlns:a16="http://schemas.microsoft.com/office/drawing/2014/main" id="{28BC9063-CABD-49DA-A2C4-C422913139D7}"/>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6" name="Pladsholder til sidefod 2">
            <a:extLst>
              <a:ext uri="{FF2B5EF4-FFF2-40B4-BE49-F238E27FC236}">
                <a16:creationId xmlns:a16="http://schemas.microsoft.com/office/drawing/2014/main" id="{781E0472-BA8B-4116-AF50-7B5EC7873193}"/>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2" name="Billede 11">
            <a:extLst>
              <a:ext uri="{FF2B5EF4-FFF2-40B4-BE49-F238E27FC236}">
                <a16:creationId xmlns:a16="http://schemas.microsoft.com/office/drawing/2014/main" id="{9C3ABC5D-E9DB-4C1E-9D76-3AE1F093DFD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11" name="Pladsholder til tekst 5">
            <a:extLst>
              <a:ext uri="{FF2B5EF4-FFF2-40B4-BE49-F238E27FC236}">
                <a16:creationId xmlns:a16="http://schemas.microsoft.com/office/drawing/2014/main" id="{97A6BCDF-F54B-4BB4-9ACE-53AA6CB869A0}"/>
              </a:ext>
            </a:extLst>
          </p:cNvPr>
          <p:cNvSpPr>
            <a:spLocks noGrp="1"/>
          </p:cNvSpPr>
          <p:nvPr>
            <p:ph type="body" sz="quarter" idx="20" hasCustomPrompt="1"/>
          </p:nvPr>
        </p:nvSpPr>
        <p:spPr>
          <a:xfrm>
            <a:off x="269997" y="1956096"/>
            <a:ext cx="4094435" cy="2468948"/>
          </a:xfrm>
          <a:prstGeom prst="rect">
            <a:avLst/>
          </a:prstGeom>
        </p:spPr>
        <p:txBody>
          <a:bodyPr/>
          <a:lstStyle>
            <a:lvl1pPr>
              <a:defRPr sz="1500">
                <a:latin typeface="Montserrat" panose="00000500000000000000" pitchFamily="50" charset="0"/>
              </a:defRPr>
            </a:lvl1pPr>
            <a:lvl2pPr>
              <a:defRPr sz="1200">
                <a:latin typeface="Montserrat" panose="00000500000000000000" pitchFamily="50" charset="0"/>
              </a:defRPr>
            </a:lvl2pPr>
            <a:lvl3pPr>
              <a:defRPr sz="900"/>
            </a:lvl3pPr>
            <a:lvl4pPr>
              <a:defRPr sz="750"/>
            </a:lvl4pPr>
            <a:lvl5pPr>
              <a:defRPr sz="600"/>
            </a:lvl5pPr>
          </a:lstStyle>
          <a:p>
            <a:pPr lvl="0"/>
            <a:r>
              <a:rPr lang="da-DK" dirty="0"/>
              <a:t>Sektionstekst</a:t>
            </a:r>
          </a:p>
          <a:p>
            <a:pPr lvl="0"/>
            <a:r>
              <a:rPr lang="da-DK" dirty="0"/>
              <a:t>Førsteniveau </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2770066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slide - d">
    <p:spTree>
      <p:nvGrpSpPr>
        <p:cNvPr id="1" name=""/>
        <p:cNvGrpSpPr/>
        <p:nvPr/>
      </p:nvGrpSpPr>
      <p:grpSpPr>
        <a:xfrm>
          <a:off x="0" y="0"/>
          <a:ext cx="0" cy="0"/>
          <a:chOff x="0" y="0"/>
          <a:chExt cx="0" cy="0"/>
        </a:xfrm>
      </p:grpSpPr>
      <p:pic>
        <p:nvPicPr>
          <p:cNvPr id="6" name="Billede 5" descr="Et billede, der indeholder computer&#10;&#10;Automatisk genereret beskrivelse">
            <a:extLst>
              <a:ext uri="{FF2B5EF4-FFF2-40B4-BE49-F238E27FC236}">
                <a16:creationId xmlns:a16="http://schemas.microsoft.com/office/drawing/2014/main" id="{FF643B14-F337-4A3D-A6C7-31EC0E56C5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8677" y="1164847"/>
            <a:ext cx="4658483" cy="5152065"/>
          </a:xfrm>
          <a:prstGeom prst="rect">
            <a:avLst/>
          </a:prstGeom>
        </p:spPr>
      </p:pic>
      <p:sp>
        <p:nvSpPr>
          <p:cNvPr id="19" name="Titel 18">
            <a:extLst>
              <a:ext uri="{FF2B5EF4-FFF2-40B4-BE49-F238E27FC236}">
                <a16:creationId xmlns:a16="http://schemas.microsoft.com/office/drawing/2014/main" id="{CDA7BB1E-2F9A-4E5E-B3FD-6F63E74D403E}"/>
              </a:ext>
            </a:extLst>
          </p:cNvPr>
          <p:cNvSpPr>
            <a:spLocks noGrp="1"/>
          </p:cNvSpPr>
          <p:nvPr>
            <p:ph type="title" hasCustomPrompt="1"/>
          </p:nvPr>
        </p:nvSpPr>
        <p:spPr>
          <a:xfrm>
            <a:off x="784560" y="2360994"/>
            <a:ext cx="2869027" cy="715581"/>
          </a:xfrm>
          <a:prstGeom prst="rect">
            <a:avLst/>
          </a:prstGeom>
        </p:spPr>
        <p:txBody>
          <a:bodyPr anchor="b" anchorCtr="0">
            <a:spAutoFit/>
          </a:bodyPr>
          <a:lstStyle>
            <a:lvl1pPr algn="l">
              <a:defRPr sz="2250" b="1">
                <a:solidFill>
                  <a:srgbClr val="243B6F"/>
                </a:solidFill>
                <a:latin typeface="Montserrat" panose="00000500000000000000" pitchFamily="50" charset="0"/>
              </a:defRPr>
            </a:lvl1pPr>
          </a:lstStyle>
          <a:p>
            <a:r>
              <a:rPr lang="da-DK" dirty="0"/>
              <a:t>GCP-enheder i</a:t>
            </a:r>
            <a:br>
              <a:rPr lang="da-DK" dirty="0"/>
            </a:br>
            <a:r>
              <a:rPr lang="da-DK" dirty="0"/>
              <a:t>Danmark</a:t>
            </a:r>
          </a:p>
        </p:txBody>
      </p:sp>
      <p:sp>
        <p:nvSpPr>
          <p:cNvPr id="10" name="Rektangel 9">
            <a:extLst>
              <a:ext uri="{FF2B5EF4-FFF2-40B4-BE49-F238E27FC236}">
                <a16:creationId xmlns:a16="http://schemas.microsoft.com/office/drawing/2014/main" id="{6C7E9BEF-A3BA-4025-872A-FDD3DC7AA9C0}"/>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3" name="Pladsholder til tekst 2">
            <a:extLst>
              <a:ext uri="{FF2B5EF4-FFF2-40B4-BE49-F238E27FC236}">
                <a16:creationId xmlns:a16="http://schemas.microsoft.com/office/drawing/2014/main" id="{FF2F2A33-0E57-4FD9-AABE-B282A6624A4F}"/>
              </a:ext>
            </a:extLst>
          </p:cNvPr>
          <p:cNvSpPr>
            <a:spLocks noGrp="1"/>
          </p:cNvSpPr>
          <p:nvPr>
            <p:ph type="body" sz="quarter" idx="20" hasCustomPrompt="1"/>
          </p:nvPr>
        </p:nvSpPr>
        <p:spPr>
          <a:xfrm>
            <a:off x="784446" y="3236053"/>
            <a:ext cx="2869141" cy="1089529"/>
          </a:xfrm>
          <a:prstGeom prst="rect">
            <a:avLst/>
          </a:prstGeom>
        </p:spPr>
        <p:txBody>
          <a:bodyPr>
            <a:spAutoFit/>
          </a:bodyPr>
          <a:lstStyle>
            <a:lvl1pPr marL="0" indent="0">
              <a:buNone/>
              <a:defRPr sz="1200"/>
            </a:lvl1pPr>
          </a:lstStyle>
          <a:p>
            <a:pPr lvl="0"/>
            <a:r>
              <a:rPr lang="da-DK" b="0" i="0" dirty="0">
                <a:solidFill>
                  <a:srgbClr val="01070E"/>
                </a:solidFill>
                <a:effectLst/>
                <a:latin typeface="Montserrat" panose="00000500000000000000" pitchFamily="2" charset="0"/>
              </a:rPr>
              <a:t>GCP-enhederne kan bidrage med vejledning og en systematisk gennemgang af studieforløbet før, under og efter forsøget. Vi har stor erfaring i projektforløb, så GCP bliver en genvej til god forskning.</a:t>
            </a:r>
            <a:endParaRPr lang="da-DK" dirty="0"/>
          </a:p>
        </p:txBody>
      </p:sp>
      <p:sp>
        <p:nvSpPr>
          <p:cNvPr id="9" name="Slide Number">
            <a:extLst>
              <a:ext uri="{FF2B5EF4-FFF2-40B4-BE49-F238E27FC236}">
                <a16:creationId xmlns:a16="http://schemas.microsoft.com/office/drawing/2014/main" id="{49EA6056-7287-4CB3-A2AE-ABA8B0E7B2F9}"/>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3" name="Pladsholder til sidefod 2">
            <a:extLst>
              <a:ext uri="{FF2B5EF4-FFF2-40B4-BE49-F238E27FC236}">
                <a16:creationId xmlns:a16="http://schemas.microsoft.com/office/drawing/2014/main" id="{606B653E-7B6F-442B-8315-4088E68A16FD}"/>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2" name="Billede 11">
            <a:extLst>
              <a:ext uri="{FF2B5EF4-FFF2-40B4-BE49-F238E27FC236}">
                <a16:creationId xmlns:a16="http://schemas.microsoft.com/office/drawing/2014/main" id="{447E3A32-D506-4961-ACA3-EFD2BEB80FB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235528451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slide - e">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CDA7BB1E-2F9A-4E5E-B3FD-6F63E74D403E}"/>
              </a:ext>
            </a:extLst>
          </p:cNvPr>
          <p:cNvSpPr>
            <a:spLocks noGrp="1"/>
          </p:cNvSpPr>
          <p:nvPr>
            <p:ph type="title" hasCustomPrompt="1"/>
          </p:nvPr>
        </p:nvSpPr>
        <p:spPr>
          <a:xfrm>
            <a:off x="784560" y="2672618"/>
            <a:ext cx="3599099" cy="403957"/>
          </a:xfrm>
          <a:prstGeom prst="rect">
            <a:avLst/>
          </a:prstGeom>
        </p:spPr>
        <p:txBody>
          <a:bodyPr anchor="b" anchorCtr="0">
            <a:spAutoFit/>
          </a:bodyPr>
          <a:lstStyle>
            <a:lvl1pPr algn="l">
              <a:defRPr sz="2250" b="1">
                <a:solidFill>
                  <a:srgbClr val="243B6F"/>
                </a:solidFill>
                <a:latin typeface="Montserrat" panose="00000500000000000000" pitchFamily="50" charset="0"/>
              </a:defRPr>
            </a:lvl1pPr>
          </a:lstStyle>
          <a:p>
            <a:r>
              <a:rPr lang="da-DK" dirty="0"/>
              <a:t>Overskrift</a:t>
            </a:r>
          </a:p>
        </p:txBody>
      </p:sp>
      <p:sp>
        <p:nvSpPr>
          <p:cNvPr id="3" name="Pladsholder til billede 2">
            <a:extLst>
              <a:ext uri="{FF2B5EF4-FFF2-40B4-BE49-F238E27FC236}">
                <a16:creationId xmlns:a16="http://schemas.microsoft.com/office/drawing/2014/main" id="{574BD8E5-5D93-47E6-B8FB-0B0490E52854}"/>
              </a:ext>
            </a:extLst>
          </p:cNvPr>
          <p:cNvSpPr>
            <a:spLocks noGrp="1" noChangeAspect="1"/>
          </p:cNvSpPr>
          <p:nvPr>
            <p:ph type="pic" sz="quarter" idx="15"/>
          </p:nvPr>
        </p:nvSpPr>
        <p:spPr>
          <a:xfrm>
            <a:off x="5185997" y="1381125"/>
            <a:ext cx="3282720" cy="4191000"/>
          </a:xfrm>
          <a:prstGeom prst="rect">
            <a:avLst/>
          </a:prstGeom>
        </p:spPr>
        <p:txBody>
          <a:bodyPr/>
          <a:lstStyle/>
          <a:p>
            <a:r>
              <a:rPr lang="da-DK"/>
              <a:t>Klik på ikonet for at tilføje et billede</a:t>
            </a:r>
            <a:endParaRPr lang="da-DK" dirty="0"/>
          </a:p>
        </p:txBody>
      </p:sp>
      <p:sp>
        <p:nvSpPr>
          <p:cNvPr id="18" name="Rektangel 17">
            <a:extLst>
              <a:ext uri="{FF2B5EF4-FFF2-40B4-BE49-F238E27FC236}">
                <a16:creationId xmlns:a16="http://schemas.microsoft.com/office/drawing/2014/main" id="{468C9FB1-1D00-4097-8D69-85B3C7059ABE}"/>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0" name="Slide Number">
            <a:extLst>
              <a:ext uri="{FF2B5EF4-FFF2-40B4-BE49-F238E27FC236}">
                <a16:creationId xmlns:a16="http://schemas.microsoft.com/office/drawing/2014/main" id="{0C115F17-7D98-4906-8D41-33DB4A3CB880}"/>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1" name="Pladsholder til sidefod 2">
            <a:extLst>
              <a:ext uri="{FF2B5EF4-FFF2-40B4-BE49-F238E27FC236}">
                <a16:creationId xmlns:a16="http://schemas.microsoft.com/office/drawing/2014/main" id="{B9F1871A-B2E1-4405-8F5B-E9BBBE04A2DC}"/>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4" name="Billede 13">
            <a:extLst>
              <a:ext uri="{FF2B5EF4-FFF2-40B4-BE49-F238E27FC236}">
                <a16:creationId xmlns:a16="http://schemas.microsoft.com/office/drawing/2014/main" id="{F9500BBF-4738-4EFD-A3E4-ADF2914F2B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4" name="Pladsholder til tekst 3">
            <a:extLst>
              <a:ext uri="{FF2B5EF4-FFF2-40B4-BE49-F238E27FC236}">
                <a16:creationId xmlns:a16="http://schemas.microsoft.com/office/drawing/2014/main" id="{8980DF09-3DD3-456F-AC45-58741D46B5F6}"/>
              </a:ext>
            </a:extLst>
          </p:cNvPr>
          <p:cNvSpPr>
            <a:spLocks noGrp="1"/>
          </p:cNvSpPr>
          <p:nvPr>
            <p:ph type="body" sz="quarter" idx="20" hasCustomPrompt="1"/>
          </p:nvPr>
        </p:nvSpPr>
        <p:spPr>
          <a:xfrm>
            <a:off x="784560" y="3339149"/>
            <a:ext cx="3599259" cy="1458913"/>
          </a:xfrm>
          <a:prstGeom prst="rect">
            <a:avLst/>
          </a:prstGeom>
        </p:spPr>
        <p:txBody>
          <a:bodyPr>
            <a:noAutofit/>
          </a:bodyPr>
          <a:lstStyle>
            <a:lvl1pPr marL="214313" indent="-214313">
              <a:spcBef>
                <a:spcPts val="450"/>
              </a:spcBef>
              <a:buFont typeface="Arial" panose="020B0604020202020204" pitchFamily="34" charset="0"/>
              <a:buChar char="•"/>
              <a:defRPr sz="1200">
                <a:solidFill>
                  <a:srgbClr val="3A5FB4"/>
                </a:solidFill>
                <a:latin typeface="Montserrat" panose="00000500000000000000" pitchFamily="50" charset="0"/>
              </a:defRPr>
            </a:lvl1pPr>
            <a:lvl2pPr>
              <a:defRPr sz="1050"/>
            </a:lvl2pPr>
            <a:lvl3pPr>
              <a:defRPr sz="900"/>
            </a:lvl3pPr>
            <a:lvl4pPr>
              <a:defRPr sz="825"/>
            </a:lvl4pPr>
            <a:lvl5pPr>
              <a:defRPr sz="825"/>
            </a:lvl5pPr>
          </a:lstStyle>
          <a:p>
            <a:pPr lvl="0"/>
            <a:r>
              <a:rPr lang="da-DK" dirty="0"/>
              <a:t>Sektion tekst …</a:t>
            </a:r>
          </a:p>
          <a:p>
            <a:pPr lvl="0"/>
            <a:r>
              <a:rPr lang="da-DK" dirty="0"/>
              <a:t>Første Niveau</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87479367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kstslide - e">
    <p:spTree>
      <p:nvGrpSpPr>
        <p:cNvPr id="1" name=""/>
        <p:cNvGrpSpPr/>
        <p:nvPr/>
      </p:nvGrpSpPr>
      <p:grpSpPr>
        <a:xfrm>
          <a:off x="0" y="0"/>
          <a:ext cx="0" cy="0"/>
          <a:chOff x="0" y="0"/>
          <a:chExt cx="0" cy="0"/>
        </a:xfrm>
      </p:grpSpPr>
      <p:sp>
        <p:nvSpPr>
          <p:cNvPr id="17" name="Rectangle 3">
            <a:extLst>
              <a:ext uri="{FF2B5EF4-FFF2-40B4-BE49-F238E27FC236}">
                <a16:creationId xmlns:a16="http://schemas.microsoft.com/office/drawing/2014/main" id="{30F8A31B-CA43-4F6E-9C73-22B6A99B25C1}"/>
              </a:ext>
            </a:extLst>
          </p:cNvPr>
          <p:cNvSpPr/>
          <p:nvPr/>
        </p:nvSpPr>
        <p:spPr>
          <a:xfrm>
            <a:off x="6305515" y="-10160"/>
            <a:ext cx="2838485" cy="6858000"/>
          </a:xfrm>
          <a:prstGeom prst="rect">
            <a:avLst/>
          </a:prstGeom>
          <a:solidFill>
            <a:srgbClr val="24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ktangel 17">
            <a:extLst>
              <a:ext uri="{FF2B5EF4-FFF2-40B4-BE49-F238E27FC236}">
                <a16:creationId xmlns:a16="http://schemas.microsoft.com/office/drawing/2014/main" id="{468C9FB1-1D00-4097-8D69-85B3C7059ABE}"/>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0" name="Slide Number">
            <a:extLst>
              <a:ext uri="{FF2B5EF4-FFF2-40B4-BE49-F238E27FC236}">
                <a16:creationId xmlns:a16="http://schemas.microsoft.com/office/drawing/2014/main" id="{0C115F17-7D98-4906-8D41-33DB4A3CB880}"/>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1" name="Pladsholder til sidefod 2">
            <a:extLst>
              <a:ext uri="{FF2B5EF4-FFF2-40B4-BE49-F238E27FC236}">
                <a16:creationId xmlns:a16="http://schemas.microsoft.com/office/drawing/2014/main" id="{B9F1871A-B2E1-4405-8F5B-E9BBBE04A2DC}"/>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4" name="Billede 13">
            <a:extLst>
              <a:ext uri="{FF2B5EF4-FFF2-40B4-BE49-F238E27FC236}">
                <a16:creationId xmlns:a16="http://schemas.microsoft.com/office/drawing/2014/main" id="{F9500BBF-4738-4EFD-A3E4-ADF2914F2B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13" name="Titel 11">
            <a:extLst>
              <a:ext uri="{FF2B5EF4-FFF2-40B4-BE49-F238E27FC236}">
                <a16:creationId xmlns:a16="http://schemas.microsoft.com/office/drawing/2014/main" id="{97FDDF30-6879-41B6-A5CD-5AD1707F024A}"/>
              </a:ext>
            </a:extLst>
          </p:cNvPr>
          <p:cNvSpPr>
            <a:spLocks noGrp="1"/>
          </p:cNvSpPr>
          <p:nvPr>
            <p:ph type="title" hasCustomPrompt="1"/>
          </p:nvPr>
        </p:nvSpPr>
        <p:spPr>
          <a:xfrm>
            <a:off x="430796" y="1261319"/>
            <a:ext cx="4438016" cy="507831"/>
          </a:xfrm>
          <a:prstGeom prst="rect">
            <a:avLst/>
          </a:prstGeom>
        </p:spPr>
        <p:txBody>
          <a:bodyPr wrap="square" anchor="b" anchorCtr="0">
            <a:spAutoFit/>
          </a:bodyPr>
          <a:lstStyle>
            <a:lvl1pPr algn="l">
              <a:defRPr sz="3000" b="1">
                <a:solidFill>
                  <a:schemeClr val="tx1"/>
                </a:solidFill>
                <a:latin typeface="Montserrat" panose="00000500000000000000" pitchFamily="50" charset="0"/>
              </a:defRPr>
            </a:lvl1pPr>
          </a:lstStyle>
          <a:p>
            <a:r>
              <a:rPr lang="da-DK" dirty="0"/>
              <a:t>Overskrift</a:t>
            </a:r>
          </a:p>
        </p:txBody>
      </p:sp>
      <p:sp>
        <p:nvSpPr>
          <p:cNvPr id="15" name="Pladsholder til tekst 13">
            <a:extLst>
              <a:ext uri="{FF2B5EF4-FFF2-40B4-BE49-F238E27FC236}">
                <a16:creationId xmlns:a16="http://schemas.microsoft.com/office/drawing/2014/main" id="{246A8DAF-D260-4D66-8C18-86F0E74116AB}"/>
              </a:ext>
            </a:extLst>
          </p:cNvPr>
          <p:cNvSpPr>
            <a:spLocks noGrp="1"/>
          </p:cNvSpPr>
          <p:nvPr>
            <p:ph type="body" sz="quarter" idx="12" hasCustomPrompt="1"/>
          </p:nvPr>
        </p:nvSpPr>
        <p:spPr>
          <a:xfrm>
            <a:off x="430796" y="1968599"/>
            <a:ext cx="4437648" cy="300082"/>
          </a:xfrm>
          <a:prstGeom prst="rect">
            <a:avLst/>
          </a:prstGeom>
        </p:spPr>
        <p:txBody>
          <a:bodyPr wrap="square">
            <a:spAutoFit/>
          </a:bodyPr>
          <a:lstStyle>
            <a:lvl1pPr marL="0" indent="0">
              <a:buNone/>
              <a:defRPr sz="1500" i="1">
                <a:solidFill>
                  <a:schemeClr val="bg1">
                    <a:lumMod val="50000"/>
                  </a:schemeClr>
                </a:solidFill>
                <a:latin typeface="Montserrat" panose="00000500000000000000" pitchFamily="50" charset="0"/>
              </a:defRPr>
            </a:lvl1pPr>
          </a:lstStyle>
          <a:p>
            <a:pPr lvl="0"/>
            <a:r>
              <a:rPr lang="da-DK" dirty="0"/>
              <a:t>Underoverskrift/intro tekst</a:t>
            </a:r>
          </a:p>
        </p:txBody>
      </p:sp>
      <p:sp>
        <p:nvSpPr>
          <p:cNvPr id="4" name="Pladsholder til billede 3">
            <a:extLst>
              <a:ext uri="{FF2B5EF4-FFF2-40B4-BE49-F238E27FC236}">
                <a16:creationId xmlns:a16="http://schemas.microsoft.com/office/drawing/2014/main" id="{BBD10B13-9BC4-4715-A91C-8F2F51F5BECE}"/>
              </a:ext>
            </a:extLst>
          </p:cNvPr>
          <p:cNvSpPr>
            <a:spLocks noGrp="1"/>
          </p:cNvSpPr>
          <p:nvPr>
            <p:ph type="pic" sz="quarter" idx="20"/>
          </p:nvPr>
        </p:nvSpPr>
        <p:spPr>
          <a:xfrm>
            <a:off x="5749529" y="1132524"/>
            <a:ext cx="2400300" cy="4897437"/>
          </a:xfrm>
          <a:prstGeom prst="rect">
            <a:avLst/>
          </a:prstGeom>
        </p:spPr>
        <p:txBody>
          <a:bodyPr/>
          <a:lstStyle/>
          <a:p>
            <a:r>
              <a:rPr lang="da-DK"/>
              <a:t>Klik på ikonet for at tilføje et billede</a:t>
            </a:r>
          </a:p>
        </p:txBody>
      </p:sp>
      <p:sp>
        <p:nvSpPr>
          <p:cNvPr id="6" name="Pladsholder til tekst 5">
            <a:extLst>
              <a:ext uri="{FF2B5EF4-FFF2-40B4-BE49-F238E27FC236}">
                <a16:creationId xmlns:a16="http://schemas.microsoft.com/office/drawing/2014/main" id="{90FB42C8-D135-4BC9-9B28-DCFD118CC670}"/>
              </a:ext>
            </a:extLst>
          </p:cNvPr>
          <p:cNvSpPr>
            <a:spLocks noGrp="1"/>
          </p:cNvSpPr>
          <p:nvPr>
            <p:ph type="body" sz="quarter" idx="21" hasCustomPrompt="1"/>
          </p:nvPr>
        </p:nvSpPr>
        <p:spPr>
          <a:xfrm>
            <a:off x="430796" y="2872106"/>
            <a:ext cx="4437648" cy="2479675"/>
          </a:xfrm>
          <a:prstGeom prst="rect">
            <a:avLst/>
          </a:prstGeom>
        </p:spPr>
        <p:txBody>
          <a:bodyPr>
            <a:normAutofit/>
          </a:bodyPr>
          <a:lstStyle>
            <a:lvl1pPr>
              <a:defRPr sz="1500">
                <a:latin typeface="Montserrat" panose="00000500000000000000" pitchFamily="50" charset="0"/>
              </a:defRPr>
            </a:lvl1pPr>
            <a:lvl2pPr>
              <a:defRPr sz="1350">
                <a:latin typeface="Montserrat" panose="00000500000000000000" pitchFamily="50" charset="0"/>
              </a:defRPr>
            </a:lvl2pPr>
            <a:lvl3pPr>
              <a:defRPr sz="1200">
                <a:latin typeface="Montserrat" panose="00000500000000000000" pitchFamily="50" charset="0"/>
              </a:defRPr>
            </a:lvl3pPr>
            <a:lvl4pPr>
              <a:defRPr sz="1050">
                <a:latin typeface="Montserrat" panose="00000500000000000000" pitchFamily="50" charset="0"/>
              </a:defRPr>
            </a:lvl4pPr>
            <a:lvl5pPr>
              <a:defRPr sz="1050">
                <a:latin typeface="Montserrat" panose="00000500000000000000" pitchFamily="50" charset="0"/>
              </a:defRPr>
            </a:lvl5pPr>
          </a:lstStyle>
          <a:p>
            <a:pPr lvl="0"/>
            <a:r>
              <a:rPr lang="da-DK" dirty="0"/>
              <a:t>Sektions tekst…</a:t>
            </a:r>
          </a:p>
          <a:p>
            <a:pPr lvl="1"/>
            <a:r>
              <a:rPr lang="da-DK" dirty="0"/>
              <a:t>Første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504687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ekstslide - e">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468C9FB1-1D00-4097-8D69-85B3C7059ABE}"/>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0" name="Slide Number">
            <a:extLst>
              <a:ext uri="{FF2B5EF4-FFF2-40B4-BE49-F238E27FC236}">
                <a16:creationId xmlns:a16="http://schemas.microsoft.com/office/drawing/2014/main" id="{0C115F17-7D98-4906-8D41-33DB4A3CB880}"/>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1" name="Pladsholder til sidefod 2">
            <a:extLst>
              <a:ext uri="{FF2B5EF4-FFF2-40B4-BE49-F238E27FC236}">
                <a16:creationId xmlns:a16="http://schemas.microsoft.com/office/drawing/2014/main" id="{B9F1871A-B2E1-4405-8F5B-E9BBBE04A2DC}"/>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4" name="Billede 13">
            <a:extLst>
              <a:ext uri="{FF2B5EF4-FFF2-40B4-BE49-F238E27FC236}">
                <a16:creationId xmlns:a16="http://schemas.microsoft.com/office/drawing/2014/main" id="{F9500BBF-4738-4EFD-A3E4-ADF2914F2B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13" name="Titel 11">
            <a:extLst>
              <a:ext uri="{FF2B5EF4-FFF2-40B4-BE49-F238E27FC236}">
                <a16:creationId xmlns:a16="http://schemas.microsoft.com/office/drawing/2014/main" id="{97FDDF30-6879-41B6-A5CD-5AD1707F024A}"/>
              </a:ext>
            </a:extLst>
          </p:cNvPr>
          <p:cNvSpPr>
            <a:spLocks noGrp="1"/>
          </p:cNvSpPr>
          <p:nvPr>
            <p:ph type="title" hasCustomPrompt="1"/>
          </p:nvPr>
        </p:nvSpPr>
        <p:spPr>
          <a:xfrm>
            <a:off x="430796" y="1261319"/>
            <a:ext cx="4438016" cy="507831"/>
          </a:xfrm>
          <a:prstGeom prst="rect">
            <a:avLst/>
          </a:prstGeom>
        </p:spPr>
        <p:txBody>
          <a:bodyPr wrap="square" anchor="b" anchorCtr="0">
            <a:spAutoFit/>
          </a:bodyPr>
          <a:lstStyle>
            <a:lvl1pPr algn="l">
              <a:defRPr sz="3000" b="1">
                <a:solidFill>
                  <a:srgbClr val="B1D17D"/>
                </a:solidFill>
                <a:latin typeface="Montserrat" panose="00000500000000000000" pitchFamily="50" charset="0"/>
              </a:defRPr>
            </a:lvl1pPr>
          </a:lstStyle>
          <a:p>
            <a:r>
              <a:rPr lang="da-DK" dirty="0"/>
              <a:t>Overskrift</a:t>
            </a:r>
          </a:p>
        </p:txBody>
      </p:sp>
      <p:sp>
        <p:nvSpPr>
          <p:cNvPr id="15" name="Pladsholder til tekst 13">
            <a:extLst>
              <a:ext uri="{FF2B5EF4-FFF2-40B4-BE49-F238E27FC236}">
                <a16:creationId xmlns:a16="http://schemas.microsoft.com/office/drawing/2014/main" id="{246A8DAF-D260-4D66-8C18-86F0E74116AB}"/>
              </a:ext>
            </a:extLst>
          </p:cNvPr>
          <p:cNvSpPr>
            <a:spLocks noGrp="1"/>
          </p:cNvSpPr>
          <p:nvPr>
            <p:ph type="body" sz="quarter" idx="12" hasCustomPrompt="1"/>
          </p:nvPr>
        </p:nvSpPr>
        <p:spPr>
          <a:xfrm>
            <a:off x="430796" y="1968599"/>
            <a:ext cx="4437648" cy="300082"/>
          </a:xfrm>
          <a:prstGeom prst="rect">
            <a:avLst/>
          </a:prstGeom>
        </p:spPr>
        <p:txBody>
          <a:bodyPr wrap="square">
            <a:spAutoFit/>
          </a:bodyPr>
          <a:lstStyle>
            <a:lvl1pPr marL="0" indent="0">
              <a:buNone/>
              <a:defRPr sz="1500" i="1">
                <a:solidFill>
                  <a:schemeClr val="bg1">
                    <a:lumMod val="50000"/>
                  </a:schemeClr>
                </a:solidFill>
                <a:latin typeface="Montserrat" panose="00000500000000000000" pitchFamily="50" charset="0"/>
              </a:defRPr>
            </a:lvl1pPr>
          </a:lstStyle>
          <a:p>
            <a:pPr lvl="0"/>
            <a:r>
              <a:rPr lang="da-DK" dirty="0"/>
              <a:t>Underoverskrift/intro tekst</a:t>
            </a:r>
          </a:p>
        </p:txBody>
      </p:sp>
      <p:sp>
        <p:nvSpPr>
          <p:cNvPr id="6" name="Pladsholder til tekst 5">
            <a:extLst>
              <a:ext uri="{FF2B5EF4-FFF2-40B4-BE49-F238E27FC236}">
                <a16:creationId xmlns:a16="http://schemas.microsoft.com/office/drawing/2014/main" id="{90FB42C8-D135-4BC9-9B28-DCFD118CC670}"/>
              </a:ext>
            </a:extLst>
          </p:cNvPr>
          <p:cNvSpPr>
            <a:spLocks noGrp="1"/>
          </p:cNvSpPr>
          <p:nvPr>
            <p:ph type="body" sz="quarter" idx="21" hasCustomPrompt="1"/>
          </p:nvPr>
        </p:nvSpPr>
        <p:spPr>
          <a:xfrm>
            <a:off x="430796" y="2872106"/>
            <a:ext cx="4437648" cy="2479675"/>
          </a:xfrm>
          <a:prstGeom prst="rect">
            <a:avLst/>
          </a:prstGeom>
        </p:spPr>
        <p:txBody>
          <a:bodyPr>
            <a:normAutofit/>
          </a:bodyPr>
          <a:lstStyle>
            <a:lvl1pPr marL="0" indent="0">
              <a:buNone/>
              <a:defRPr sz="1500">
                <a:solidFill>
                  <a:srgbClr val="3A5FB4"/>
                </a:solidFill>
              </a:defRPr>
            </a:lvl1pPr>
            <a:lvl2pPr marL="600075" indent="-257175">
              <a:buFont typeface="Arial" panose="020B0604020202020204" pitchFamily="34" charset="0"/>
              <a:buChar char="•"/>
              <a:defRPr sz="1350">
                <a:solidFill>
                  <a:srgbClr val="3A5FB4"/>
                </a:solidFill>
              </a:defRPr>
            </a:lvl2pPr>
            <a:lvl3pPr>
              <a:defRPr sz="1200"/>
            </a:lvl3pPr>
            <a:lvl4pPr>
              <a:defRPr sz="1050"/>
            </a:lvl4pPr>
            <a:lvl5pPr>
              <a:defRPr sz="1050"/>
            </a:lvl5pPr>
            <a:lvl6pPr>
              <a:defRPr sz="1050"/>
            </a:lvl6pPr>
          </a:lstStyle>
          <a:p>
            <a:pPr lvl="0"/>
            <a:r>
              <a:rPr lang="da-DK" dirty="0"/>
              <a:t>Sektions tekst…</a:t>
            </a:r>
          </a:p>
          <a:p>
            <a:pPr lvl="1"/>
            <a:r>
              <a:rPr lang="da-DK" dirty="0"/>
              <a:t>Første niveau</a:t>
            </a:r>
          </a:p>
          <a:p>
            <a:pPr lvl="2"/>
            <a:r>
              <a:rPr lang="da-DK" dirty="0"/>
              <a:t>Andet niveau</a:t>
            </a:r>
          </a:p>
          <a:p>
            <a:pPr lvl="3"/>
            <a:r>
              <a:rPr lang="da-DK" dirty="0"/>
              <a:t>Tredje niveau</a:t>
            </a:r>
          </a:p>
          <a:p>
            <a:pPr lvl="4"/>
            <a:r>
              <a:rPr lang="da-DK" dirty="0"/>
              <a:t>Fjerde niveau</a:t>
            </a:r>
          </a:p>
          <a:p>
            <a:pPr lvl="5"/>
            <a:r>
              <a:rPr lang="da-DK" dirty="0"/>
              <a:t>Femte niveau</a:t>
            </a:r>
          </a:p>
        </p:txBody>
      </p:sp>
      <p:sp>
        <p:nvSpPr>
          <p:cNvPr id="17" name="Rectangle 3">
            <a:extLst>
              <a:ext uri="{FF2B5EF4-FFF2-40B4-BE49-F238E27FC236}">
                <a16:creationId xmlns:a16="http://schemas.microsoft.com/office/drawing/2014/main" id="{30F8A31B-CA43-4F6E-9C73-22B6A99B25C1}"/>
              </a:ext>
            </a:extLst>
          </p:cNvPr>
          <p:cNvSpPr/>
          <p:nvPr/>
        </p:nvSpPr>
        <p:spPr>
          <a:xfrm>
            <a:off x="6305515" y="-10160"/>
            <a:ext cx="2838485" cy="6858000"/>
          </a:xfrm>
          <a:prstGeom prst="rect">
            <a:avLst/>
          </a:prstGeom>
          <a:solidFill>
            <a:srgbClr val="B1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dsholder til billede 3">
            <a:extLst>
              <a:ext uri="{FF2B5EF4-FFF2-40B4-BE49-F238E27FC236}">
                <a16:creationId xmlns:a16="http://schemas.microsoft.com/office/drawing/2014/main" id="{BBD10B13-9BC4-4715-A91C-8F2F51F5BECE}"/>
              </a:ext>
            </a:extLst>
          </p:cNvPr>
          <p:cNvSpPr>
            <a:spLocks noGrp="1"/>
          </p:cNvSpPr>
          <p:nvPr>
            <p:ph type="pic" sz="quarter" idx="20"/>
          </p:nvPr>
        </p:nvSpPr>
        <p:spPr>
          <a:xfrm>
            <a:off x="5749529" y="1122364"/>
            <a:ext cx="2400300" cy="4897437"/>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41474432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ekstslide - e">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468C9FB1-1D00-4097-8D69-85B3C7059ABE}"/>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0" name="Slide Number">
            <a:extLst>
              <a:ext uri="{FF2B5EF4-FFF2-40B4-BE49-F238E27FC236}">
                <a16:creationId xmlns:a16="http://schemas.microsoft.com/office/drawing/2014/main" id="{0C115F17-7D98-4906-8D41-33DB4A3CB880}"/>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1" name="Pladsholder til sidefod 2">
            <a:extLst>
              <a:ext uri="{FF2B5EF4-FFF2-40B4-BE49-F238E27FC236}">
                <a16:creationId xmlns:a16="http://schemas.microsoft.com/office/drawing/2014/main" id="{B9F1871A-B2E1-4405-8F5B-E9BBBE04A2DC}"/>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4" name="Billede 13">
            <a:extLst>
              <a:ext uri="{FF2B5EF4-FFF2-40B4-BE49-F238E27FC236}">
                <a16:creationId xmlns:a16="http://schemas.microsoft.com/office/drawing/2014/main" id="{F9500BBF-4738-4EFD-A3E4-ADF2914F2B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15" name="Pladsholder til tekst 13">
            <a:extLst>
              <a:ext uri="{FF2B5EF4-FFF2-40B4-BE49-F238E27FC236}">
                <a16:creationId xmlns:a16="http://schemas.microsoft.com/office/drawing/2014/main" id="{246A8DAF-D260-4D66-8C18-86F0E74116AB}"/>
              </a:ext>
            </a:extLst>
          </p:cNvPr>
          <p:cNvSpPr>
            <a:spLocks noGrp="1"/>
          </p:cNvSpPr>
          <p:nvPr>
            <p:ph type="body" sz="quarter" idx="12" hasCustomPrompt="1"/>
          </p:nvPr>
        </p:nvSpPr>
        <p:spPr>
          <a:xfrm>
            <a:off x="430796" y="1968599"/>
            <a:ext cx="4437648" cy="300082"/>
          </a:xfrm>
          <a:prstGeom prst="rect">
            <a:avLst/>
          </a:prstGeom>
        </p:spPr>
        <p:txBody>
          <a:bodyPr wrap="square">
            <a:spAutoFit/>
          </a:bodyPr>
          <a:lstStyle>
            <a:lvl1pPr marL="0" indent="0">
              <a:buNone/>
              <a:defRPr sz="1500" i="1">
                <a:solidFill>
                  <a:schemeClr val="bg1">
                    <a:lumMod val="50000"/>
                  </a:schemeClr>
                </a:solidFill>
                <a:latin typeface="Montserrat" panose="00000500000000000000" pitchFamily="50" charset="0"/>
              </a:defRPr>
            </a:lvl1pPr>
          </a:lstStyle>
          <a:p>
            <a:pPr lvl="0"/>
            <a:r>
              <a:rPr lang="da-DK" dirty="0"/>
              <a:t>Underoverskrift/intro tekst</a:t>
            </a:r>
          </a:p>
        </p:txBody>
      </p:sp>
      <p:sp>
        <p:nvSpPr>
          <p:cNvPr id="17" name="Rectangle 3">
            <a:extLst>
              <a:ext uri="{FF2B5EF4-FFF2-40B4-BE49-F238E27FC236}">
                <a16:creationId xmlns:a16="http://schemas.microsoft.com/office/drawing/2014/main" id="{30F8A31B-CA43-4F6E-9C73-22B6A99B25C1}"/>
              </a:ext>
            </a:extLst>
          </p:cNvPr>
          <p:cNvSpPr/>
          <p:nvPr/>
        </p:nvSpPr>
        <p:spPr>
          <a:xfrm>
            <a:off x="6305515" y="0"/>
            <a:ext cx="2838485" cy="6858000"/>
          </a:xfrm>
          <a:prstGeom prst="rect">
            <a:avLst/>
          </a:prstGeom>
          <a:solidFill>
            <a:srgbClr val="C8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dsholder til billede 3">
            <a:extLst>
              <a:ext uri="{FF2B5EF4-FFF2-40B4-BE49-F238E27FC236}">
                <a16:creationId xmlns:a16="http://schemas.microsoft.com/office/drawing/2014/main" id="{BBD10B13-9BC4-4715-A91C-8F2F51F5BECE}"/>
              </a:ext>
            </a:extLst>
          </p:cNvPr>
          <p:cNvSpPr>
            <a:spLocks noGrp="1"/>
          </p:cNvSpPr>
          <p:nvPr>
            <p:ph type="pic" sz="quarter" idx="20"/>
          </p:nvPr>
        </p:nvSpPr>
        <p:spPr>
          <a:xfrm>
            <a:off x="5749529" y="1122364"/>
            <a:ext cx="2400300" cy="4897437"/>
          </a:xfrm>
          <a:prstGeom prst="rect">
            <a:avLst/>
          </a:prstGeom>
        </p:spPr>
        <p:txBody>
          <a:bodyPr/>
          <a:lstStyle/>
          <a:p>
            <a:r>
              <a:rPr lang="da-DK"/>
              <a:t>Klik på ikonet for at tilføje et billede</a:t>
            </a:r>
          </a:p>
        </p:txBody>
      </p:sp>
      <p:sp>
        <p:nvSpPr>
          <p:cNvPr id="12" name="Titel 11">
            <a:extLst>
              <a:ext uri="{FF2B5EF4-FFF2-40B4-BE49-F238E27FC236}">
                <a16:creationId xmlns:a16="http://schemas.microsoft.com/office/drawing/2014/main" id="{FA3462F5-BEDE-4052-9CD6-9108E4A76DFD}"/>
              </a:ext>
            </a:extLst>
          </p:cNvPr>
          <p:cNvSpPr>
            <a:spLocks noGrp="1"/>
          </p:cNvSpPr>
          <p:nvPr>
            <p:ph type="title" hasCustomPrompt="1"/>
          </p:nvPr>
        </p:nvSpPr>
        <p:spPr>
          <a:xfrm>
            <a:off x="430796" y="1261319"/>
            <a:ext cx="4438016" cy="507831"/>
          </a:xfrm>
          <a:prstGeom prst="rect">
            <a:avLst/>
          </a:prstGeom>
        </p:spPr>
        <p:txBody>
          <a:bodyPr wrap="square" anchor="b" anchorCtr="0">
            <a:spAutoFit/>
          </a:bodyPr>
          <a:lstStyle>
            <a:lvl1pPr algn="l">
              <a:defRPr sz="3000" b="1">
                <a:solidFill>
                  <a:srgbClr val="C8D4ED"/>
                </a:solidFill>
                <a:latin typeface="Montserrat" panose="00000500000000000000" pitchFamily="50" charset="0"/>
              </a:defRPr>
            </a:lvl1pPr>
          </a:lstStyle>
          <a:p>
            <a:r>
              <a:rPr lang="da-DK" dirty="0"/>
              <a:t>Overskrift</a:t>
            </a:r>
          </a:p>
        </p:txBody>
      </p:sp>
      <p:sp>
        <p:nvSpPr>
          <p:cNvPr id="16" name="Pladsholder til tekst 5">
            <a:extLst>
              <a:ext uri="{FF2B5EF4-FFF2-40B4-BE49-F238E27FC236}">
                <a16:creationId xmlns:a16="http://schemas.microsoft.com/office/drawing/2014/main" id="{00D400FF-469B-47EF-BD53-0739B2A48C6B}"/>
              </a:ext>
            </a:extLst>
          </p:cNvPr>
          <p:cNvSpPr>
            <a:spLocks noGrp="1"/>
          </p:cNvSpPr>
          <p:nvPr>
            <p:ph type="body" sz="quarter" idx="21" hasCustomPrompt="1"/>
          </p:nvPr>
        </p:nvSpPr>
        <p:spPr>
          <a:xfrm>
            <a:off x="430796" y="2872106"/>
            <a:ext cx="4437648" cy="2479675"/>
          </a:xfrm>
          <a:prstGeom prst="rect">
            <a:avLst/>
          </a:prstGeom>
        </p:spPr>
        <p:txBody>
          <a:bodyPr>
            <a:normAutofit/>
          </a:bodyPr>
          <a:lstStyle>
            <a:lvl1pPr marL="0" indent="0">
              <a:buNone/>
              <a:defRPr sz="1500">
                <a:solidFill>
                  <a:srgbClr val="3A5FB4"/>
                </a:solidFill>
              </a:defRPr>
            </a:lvl1pPr>
            <a:lvl2pPr marL="600075" indent="-257175">
              <a:buFont typeface="Arial" panose="020B0604020202020204" pitchFamily="34" charset="0"/>
              <a:buChar char="•"/>
              <a:defRPr sz="1350">
                <a:solidFill>
                  <a:srgbClr val="3A5FB4"/>
                </a:solidFill>
              </a:defRPr>
            </a:lvl2pPr>
            <a:lvl3pPr>
              <a:defRPr sz="1200"/>
            </a:lvl3pPr>
            <a:lvl4pPr>
              <a:defRPr sz="1050"/>
            </a:lvl4pPr>
            <a:lvl5pPr>
              <a:defRPr sz="1050"/>
            </a:lvl5pPr>
            <a:lvl6pPr>
              <a:defRPr sz="1050"/>
            </a:lvl6pPr>
          </a:lstStyle>
          <a:p>
            <a:pPr lvl="0"/>
            <a:r>
              <a:rPr lang="da-DK" dirty="0"/>
              <a:t>Sektions tekst…</a:t>
            </a:r>
          </a:p>
          <a:p>
            <a:pPr lvl="1"/>
            <a:r>
              <a:rPr lang="da-DK" dirty="0"/>
              <a:t>Første niveau</a:t>
            </a:r>
          </a:p>
          <a:p>
            <a:pPr lvl="2"/>
            <a:r>
              <a:rPr lang="da-DK" dirty="0"/>
              <a:t>Andet niveau</a:t>
            </a:r>
          </a:p>
          <a:p>
            <a:pPr lvl="3"/>
            <a:r>
              <a:rPr lang="da-DK" dirty="0"/>
              <a:t>Tredje niveau</a:t>
            </a:r>
          </a:p>
          <a:p>
            <a:pPr lvl="4"/>
            <a:r>
              <a:rPr lang="da-DK" dirty="0"/>
              <a:t>Fjerde niveau</a:t>
            </a:r>
          </a:p>
          <a:p>
            <a:pPr lvl="5"/>
            <a:r>
              <a:rPr lang="da-DK" dirty="0"/>
              <a:t>Femte niveau</a:t>
            </a:r>
          </a:p>
        </p:txBody>
      </p:sp>
    </p:spTree>
    <p:extLst>
      <p:ext uri="{BB962C8B-B14F-4D97-AF65-F5344CB8AC3E}">
        <p14:creationId xmlns:p14="http://schemas.microsoft.com/office/powerpoint/2010/main" val="16347326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ekstslide - e">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468C9FB1-1D00-4097-8D69-85B3C7059ABE}"/>
              </a:ext>
            </a:extLst>
          </p:cNvPr>
          <p:cNvSpPr/>
          <p:nvPr/>
        </p:nvSpPr>
        <p:spPr>
          <a:xfrm>
            <a:off x="0" y="-1016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0" name="Slide Number">
            <a:extLst>
              <a:ext uri="{FF2B5EF4-FFF2-40B4-BE49-F238E27FC236}">
                <a16:creationId xmlns:a16="http://schemas.microsoft.com/office/drawing/2014/main" id="{0C115F17-7D98-4906-8D41-33DB4A3CB880}"/>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1" name="Pladsholder til sidefod 2">
            <a:extLst>
              <a:ext uri="{FF2B5EF4-FFF2-40B4-BE49-F238E27FC236}">
                <a16:creationId xmlns:a16="http://schemas.microsoft.com/office/drawing/2014/main" id="{B9F1871A-B2E1-4405-8F5B-E9BBBE04A2DC}"/>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4" name="Billede 13">
            <a:extLst>
              <a:ext uri="{FF2B5EF4-FFF2-40B4-BE49-F238E27FC236}">
                <a16:creationId xmlns:a16="http://schemas.microsoft.com/office/drawing/2014/main" id="{F9500BBF-4738-4EFD-A3E4-ADF2914F2B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15" name="Pladsholder til tekst 13">
            <a:extLst>
              <a:ext uri="{FF2B5EF4-FFF2-40B4-BE49-F238E27FC236}">
                <a16:creationId xmlns:a16="http://schemas.microsoft.com/office/drawing/2014/main" id="{246A8DAF-D260-4D66-8C18-86F0E74116AB}"/>
              </a:ext>
            </a:extLst>
          </p:cNvPr>
          <p:cNvSpPr>
            <a:spLocks noGrp="1"/>
          </p:cNvSpPr>
          <p:nvPr>
            <p:ph type="body" sz="quarter" idx="12" hasCustomPrompt="1"/>
          </p:nvPr>
        </p:nvSpPr>
        <p:spPr>
          <a:xfrm>
            <a:off x="430796" y="1968599"/>
            <a:ext cx="4437648" cy="300082"/>
          </a:xfrm>
          <a:prstGeom prst="rect">
            <a:avLst/>
          </a:prstGeom>
        </p:spPr>
        <p:txBody>
          <a:bodyPr wrap="square">
            <a:spAutoFit/>
          </a:bodyPr>
          <a:lstStyle>
            <a:lvl1pPr marL="0" indent="0">
              <a:buNone/>
              <a:defRPr sz="1500" i="1">
                <a:solidFill>
                  <a:schemeClr val="bg1">
                    <a:lumMod val="50000"/>
                  </a:schemeClr>
                </a:solidFill>
                <a:latin typeface="Montserrat" panose="00000500000000000000" pitchFamily="50" charset="0"/>
              </a:defRPr>
            </a:lvl1pPr>
          </a:lstStyle>
          <a:p>
            <a:pPr lvl="0"/>
            <a:r>
              <a:rPr lang="da-DK" dirty="0"/>
              <a:t>Underoverskrift/intro tekst</a:t>
            </a:r>
          </a:p>
        </p:txBody>
      </p:sp>
      <p:sp>
        <p:nvSpPr>
          <p:cNvPr id="12" name="Pladsholder til tekst 5">
            <a:extLst>
              <a:ext uri="{FF2B5EF4-FFF2-40B4-BE49-F238E27FC236}">
                <a16:creationId xmlns:a16="http://schemas.microsoft.com/office/drawing/2014/main" id="{7DE8D624-0479-4EFB-9AE6-8D225F1BE82A}"/>
              </a:ext>
            </a:extLst>
          </p:cNvPr>
          <p:cNvSpPr>
            <a:spLocks noGrp="1"/>
          </p:cNvSpPr>
          <p:nvPr>
            <p:ph type="body" sz="quarter" idx="21" hasCustomPrompt="1"/>
          </p:nvPr>
        </p:nvSpPr>
        <p:spPr>
          <a:xfrm>
            <a:off x="430796" y="2872106"/>
            <a:ext cx="4437648" cy="2479675"/>
          </a:xfrm>
          <a:prstGeom prst="rect">
            <a:avLst/>
          </a:prstGeom>
        </p:spPr>
        <p:txBody>
          <a:bodyPr>
            <a:normAutofit/>
          </a:bodyPr>
          <a:lstStyle>
            <a:lvl1pPr marL="0" indent="0">
              <a:buNone/>
              <a:defRPr sz="1500">
                <a:solidFill>
                  <a:srgbClr val="3A5FB4"/>
                </a:solidFill>
              </a:defRPr>
            </a:lvl1pPr>
            <a:lvl2pPr marL="600075" indent="-257175">
              <a:buFont typeface="Arial" panose="020B0604020202020204" pitchFamily="34" charset="0"/>
              <a:buChar char="•"/>
              <a:defRPr sz="1350">
                <a:solidFill>
                  <a:srgbClr val="3A5FB4"/>
                </a:solidFill>
              </a:defRPr>
            </a:lvl2pPr>
            <a:lvl3pPr>
              <a:defRPr sz="1200"/>
            </a:lvl3pPr>
            <a:lvl4pPr>
              <a:defRPr sz="1050"/>
            </a:lvl4pPr>
            <a:lvl5pPr>
              <a:defRPr sz="1050"/>
            </a:lvl5pPr>
            <a:lvl6pPr>
              <a:defRPr sz="1050"/>
            </a:lvl6pPr>
          </a:lstStyle>
          <a:p>
            <a:pPr lvl="0"/>
            <a:r>
              <a:rPr lang="da-DK" dirty="0"/>
              <a:t>Sektions tekst…</a:t>
            </a:r>
          </a:p>
          <a:p>
            <a:pPr lvl="1"/>
            <a:r>
              <a:rPr lang="da-DK" dirty="0"/>
              <a:t>Første niveau</a:t>
            </a:r>
          </a:p>
          <a:p>
            <a:pPr lvl="2"/>
            <a:r>
              <a:rPr lang="da-DK" dirty="0"/>
              <a:t>Andet niveau</a:t>
            </a:r>
          </a:p>
          <a:p>
            <a:pPr lvl="3"/>
            <a:r>
              <a:rPr lang="da-DK" dirty="0"/>
              <a:t>Tredje niveau</a:t>
            </a:r>
          </a:p>
          <a:p>
            <a:pPr lvl="4"/>
            <a:r>
              <a:rPr lang="da-DK" dirty="0"/>
              <a:t>Fjerde niveau</a:t>
            </a:r>
          </a:p>
          <a:p>
            <a:pPr lvl="5"/>
            <a:r>
              <a:rPr lang="da-DK" dirty="0"/>
              <a:t>Femte niveau</a:t>
            </a:r>
          </a:p>
        </p:txBody>
      </p:sp>
      <p:sp>
        <p:nvSpPr>
          <p:cNvPr id="16" name="Titel 11">
            <a:extLst>
              <a:ext uri="{FF2B5EF4-FFF2-40B4-BE49-F238E27FC236}">
                <a16:creationId xmlns:a16="http://schemas.microsoft.com/office/drawing/2014/main" id="{B596C7E3-9150-45C5-ACC6-A43815B620BD}"/>
              </a:ext>
            </a:extLst>
          </p:cNvPr>
          <p:cNvSpPr>
            <a:spLocks noGrp="1"/>
          </p:cNvSpPr>
          <p:nvPr>
            <p:ph type="title" hasCustomPrompt="1"/>
          </p:nvPr>
        </p:nvSpPr>
        <p:spPr>
          <a:xfrm>
            <a:off x="430796" y="1261319"/>
            <a:ext cx="4438016" cy="507831"/>
          </a:xfrm>
          <a:prstGeom prst="rect">
            <a:avLst/>
          </a:prstGeom>
        </p:spPr>
        <p:txBody>
          <a:bodyPr wrap="square" anchor="b" anchorCtr="0">
            <a:spAutoFit/>
          </a:bodyPr>
          <a:lstStyle>
            <a:lvl1pPr algn="l">
              <a:defRPr sz="3000" b="1">
                <a:solidFill>
                  <a:srgbClr val="9FD8C8"/>
                </a:solidFill>
                <a:latin typeface="Montserrat" panose="00000500000000000000" pitchFamily="50" charset="0"/>
              </a:defRPr>
            </a:lvl1pPr>
          </a:lstStyle>
          <a:p>
            <a:r>
              <a:rPr lang="da-DK" dirty="0"/>
              <a:t>Overskrift</a:t>
            </a:r>
          </a:p>
        </p:txBody>
      </p:sp>
      <p:sp>
        <p:nvSpPr>
          <p:cNvPr id="17" name="Rectangle 3">
            <a:extLst>
              <a:ext uri="{FF2B5EF4-FFF2-40B4-BE49-F238E27FC236}">
                <a16:creationId xmlns:a16="http://schemas.microsoft.com/office/drawing/2014/main" id="{30F8A31B-CA43-4F6E-9C73-22B6A99B25C1}"/>
              </a:ext>
            </a:extLst>
          </p:cNvPr>
          <p:cNvSpPr/>
          <p:nvPr/>
        </p:nvSpPr>
        <p:spPr>
          <a:xfrm>
            <a:off x="6305515" y="0"/>
            <a:ext cx="2838485" cy="6858000"/>
          </a:xfrm>
          <a:prstGeom prst="rect">
            <a:avLst/>
          </a:prstGeom>
          <a:solidFill>
            <a:srgbClr val="9FD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dsholder til billede 3">
            <a:extLst>
              <a:ext uri="{FF2B5EF4-FFF2-40B4-BE49-F238E27FC236}">
                <a16:creationId xmlns:a16="http://schemas.microsoft.com/office/drawing/2014/main" id="{BBD10B13-9BC4-4715-A91C-8F2F51F5BECE}"/>
              </a:ext>
            </a:extLst>
          </p:cNvPr>
          <p:cNvSpPr>
            <a:spLocks noGrp="1"/>
          </p:cNvSpPr>
          <p:nvPr>
            <p:ph type="pic" sz="quarter" idx="20"/>
          </p:nvPr>
        </p:nvSpPr>
        <p:spPr>
          <a:xfrm>
            <a:off x="5749529" y="1122364"/>
            <a:ext cx="2400300" cy="4897437"/>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61570333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rugerdefineret layout">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6448B79B-843E-4598-8BED-9FADBE591CAB}"/>
              </a:ext>
            </a:extLst>
          </p:cNvPr>
          <p:cNvSpPr>
            <a:spLocks noGrp="1"/>
          </p:cNvSpPr>
          <p:nvPr>
            <p:ph type="pic" sz="quarter" idx="22"/>
          </p:nvPr>
        </p:nvSpPr>
        <p:spPr>
          <a:xfrm>
            <a:off x="6066489" y="625252"/>
            <a:ext cx="3044428" cy="6268633"/>
          </a:xfrm>
          <a:prstGeom prst="rect">
            <a:avLst/>
          </a:prstGeom>
          <a:solidFill>
            <a:srgbClr val="B1D17D"/>
          </a:solidFill>
        </p:spPr>
        <p:txBody>
          <a:bodyPr/>
          <a:lstStyle/>
          <a:p>
            <a:r>
              <a:rPr lang="da-DK"/>
              <a:t>Klik på ikonet for at tilføje et billede</a:t>
            </a:r>
            <a:endParaRPr lang="da-DK" dirty="0"/>
          </a:p>
        </p:txBody>
      </p:sp>
      <p:sp>
        <p:nvSpPr>
          <p:cNvPr id="20" name="Professionals Doctors from  Arround the Globe">
            <a:extLst>
              <a:ext uri="{FF2B5EF4-FFF2-40B4-BE49-F238E27FC236}">
                <a16:creationId xmlns:a16="http://schemas.microsoft.com/office/drawing/2014/main" id="{0B5AC984-85FC-4F70-9109-0E914C7172CF}"/>
              </a:ext>
            </a:extLst>
          </p:cNvPr>
          <p:cNvSpPr txBox="1"/>
          <p:nvPr/>
        </p:nvSpPr>
        <p:spPr>
          <a:xfrm>
            <a:off x="800537" y="1438981"/>
            <a:ext cx="1815947" cy="50013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r">
              <a:lnSpc>
                <a:spcPct val="120000"/>
              </a:lnSpc>
              <a:defRPr sz="3600" b="0">
                <a:solidFill>
                  <a:srgbClr val="FFFFFF"/>
                </a:solidFill>
                <a:latin typeface="Lato Black"/>
                <a:ea typeface="Lato Black"/>
                <a:cs typeface="Lato Black"/>
                <a:sym typeface="Lato Black"/>
              </a:defRPr>
            </a:lvl1pPr>
          </a:lstStyle>
          <a:p>
            <a:pPr>
              <a:lnSpc>
                <a:spcPct val="100000"/>
              </a:lnSpc>
            </a:pPr>
            <a:r>
              <a:rPr lang="da-DK" sz="1500" b="1" dirty="0">
                <a:latin typeface="+mj-lt"/>
              </a:rPr>
              <a:t>GCP-enheden Aalborg / Aarhus</a:t>
            </a:r>
          </a:p>
        </p:txBody>
      </p:sp>
      <p:sp>
        <p:nvSpPr>
          <p:cNvPr id="18" name="Rektangel 17">
            <a:extLst>
              <a:ext uri="{FF2B5EF4-FFF2-40B4-BE49-F238E27FC236}">
                <a16:creationId xmlns:a16="http://schemas.microsoft.com/office/drawing/2014/main" id="{96D66E47-86C8-4EAB-903A-A90A7FF843C4}"/>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5" name="Slide Number">
            <a:extLst>
              <a:ext uri="{FF2B5EF4-FFF2-40B4-BE49-F238E27FC236}">
                <a16:creationId xmlns:a16="http://schemas.microsoft.com/office/drawing/2014/main" id="{F1D6436A-CFA6-46C2-B7FE-33101B1489F3}"/>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6" name="Pladsholder til sidefod 2">
            <a:extLst>
              <a:ext uri="{FF2B5EF4-FFF2-40B4-BE49-F238E27FC236}">
                <a16:creationId xmlns:a16="http://schemas.microsoft.com/office/drawing/2014/main" id="{6BC723A3-E116-4E00-932A-9688E99D7588}"/>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sp>
        <p:nvSpPr>
          <p:cNvPr id="3" name="Pladsholder til tekst 2">
            <a:extLst>
              <a:ext uri="{FF2B5EF4-FFF2-40B4-BE49-F238E27FC236}">
                <a16:creationId xmlns:a16="http://schemas.microsoft.com/office/drawing/2014/main" id="{395EA618-83A0-45DF-8599-7824E2F9D849}"/>
              </a:ext>
            </a:extLst>
          </p:cNvPr>
          <p:cNvSpPr>
            <a:spLocks noGrp="1"/>
          </p:cNvSpPr>
          <p:nvPr>
            <p:ph type="body" sz="quarter" idx="20" hasCustomPrompt="1"/>
          </p:nvPr>
        </p:nvSpPr>
        <p:spPr>
          <a:xfrm>
            <a:off x="3363796" y="2579924"/>
            <a:ext cx="2382866" cy="403957"/>
          </a:xfrm>
          <a:prstGeom prst="rect">
            <a:avLst/>
          </a:prstGeom>
        </p:spPr>
        <p:txBody>
          <a:bodyPr anchor="b" anchorCtr="0">
            <a:spAutoFit/>
          </a:bodyPr>
          <a:lstStyle>
            <a:lvl1pPr marL="0" indent="0">
              <a:buNone/>
              <a:defRPr sz="2250" b="1">
                <a:solidFill>
                  <a:srgbClr val="B1D17D"/>
                </a:solidFill>
                <a:latin typeface="Montserrat" panose="00000500000000000000" pitchFamily="50" charset="0"/>
              </a:defRPr>
            </a:lvl1pPr>
          </a:lstStyle>
          <a:p>
            <a:pPr lvl="0"/>
            <a:r>
              <a:rPr lang="da-DK" dirty="0"/>
              <a:t>Overskrift</a:t>
            </a:r>
          </a:p>
        </p:txBody>
      </p:sp>
      <p:sp>
        <p:nvSpPr>
          <p:cNvPr id="24" name="Pladsholder til tekst 2">
            <a:extLst>
              <a:ext uri="{FF2B5EF4-FFF2-40B4-BE49-F238E27FC236}">
                <a16:creationId xmlns:a16="http://schemas.microsoft.com/office/drawing/2014/main" id="{8F6D3DB2-50C7-4CCF-A07F-B435A30CFEE6}"/>
              </a:ext>
            </a:extLst>
          </p:cNvPr>
          <p:cNvSpPr>
            <a:spLocks noGrp="1"/>
          </p:cNvSpPr>
          <p:nvPr>
            <p:ph type="body" sz="quarter" idx="21" hasCustomPrompt="1"/>
          </p:nvPr>
        </p:nvSpPr>
        <p:spPr>
          <a:xfrm>
            <a:off x="3363796" y="3072207"/>
            <a:ext cx="2382866" cy="237757"/>
          </a:xfrm>
          <a:prstGeom prst="rect">
            <a:avLst/>
          </a:prstGeom>
        </p:spPr>
        <p:txBody>
          <a:bodyPr anchor="t" anchorCtr="0">
            <a:spAutoFit/>
          </a:bodyPr>
          <a:lstStyle>
            <a:lvl1pPr marL="0" indent="0">
              <a:buNone/>
              <a:defRPr sz="1050" b="0">
                <a:solidFill>
                  <a:schemeClr val="tx1"/>
                </a:solidFill>
                <a:latin typeface="Montserrat" panose="00000500000000000000" pitchFamily="50" charset="0"/>
              </a:defRPr>
            </a:lvl1pPr>
          </a:lstStyle>
          <a:p>
            <a:pPr lvl="0"/>
            <a:r>
              <a:rPr lang="da-DK" dirty="0"/>
              <a:t>Indhold…</a:t>
            </a:r>
          </a:p>
        </p:txBody>
      </p:sp>
      <p:pic>
        <p:nvPicPr>
          <p:cNvPr id="17" name="Billede 16">
            <a:extLst>
              <a:ext uri="{FF2B5EF4-FFF2-40B4-BE49-F238E27FC236}">
                <a16:creationId xmlns:a16="http://schemas.microsoft.com/office/drawing/2014/main" id="{C376E0C2-CF12-4DB0-9DF6-6B372F300A3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6" name="Pladsholder til indhold 5">
            <a:extLst>
              <a:ext uri="{FF2B5EF4-FFF2-40B4-BE49-F238E27FC236}">
                <a16:creationId xmlns:a16="http://schemas.microsoft.com/office/drawing/2014/main" id="{0527A98C-3A92-41B4-82FC-31C37B8D6ABE}"/>
              </a:ext>
            </a:extLst>
          </p:cNvPr>
          <p:cNvSpPr>
            <a:spLocks noGrp="1"/>
          </p:cNvSpPr>
          <p:nvPr>
            <p:ph sz="quarter" idx="23"/>
          </p:nvPr>
        </p:nvSpPr>
        <p:spPr>
          <a:xfrm>
            <a:off x="-5793" y="664900"/>
            <a:ext cx="3044429" cy="2062163"/>
          </a:xfrm>
          <a:prstGeom prst="rect">
            <a:avLst/>
          </a:prstGeom>
          <a:solidFill>
            <a:srgbClr val="B1D17D"/>
          </a:solidFill>
        </p:spPr>
        <p:txBody>
          <a:bodyPr>
            <a:normAutofit/>
          </a:bodyPr>
          <a:lstStyle>
            <a:lvl1pPr marL="0" indent="0" algn="r">
              <a:lnSpc>
                <a:spcPct val="150000"/>
              </a:lnSpc>
              <a:buNone/>
              <a:defRPr sz="1650" b="1">
                <a:solidFill>
                  <a:schemeClr val="bg1"/>
                </a:solidFill>
                <a:latin typeface="Montserrat" panose="00000500000000000000" pitchFamily="50" charset="0"/>
              </a:defRPr>
            </a:lvl1pPr>
          </a:lstStyle>
          <a:p>
            <a:pPr lvl="0"/>
            <a:r>
              <a:rPr lang="da-DK"/>
              <a:t>Klik for at redigere teksttypografierne i masteren</a:t>
            </a:r>
          </a:p>
          <a:p>
            <a:pPr lvl="1"/>
            <a:r>
              <a:rPr lang="da-DK"/>
              <a:t>Andet niveau</a:t>
            </a:r>
          </a:p>
          <a:p>
            <a:pPr lvl="2"/>
            <a:r>
              <a:rPr lang="da-DK"/>
              <a:t>Tredje niveau</a:t>
            </a:r>
          </a:p>
        </p:txBody>
      </p:sp>
      <p:sp>
        <p:nvSpPr>
          <p:cNvPr id="19" name="Pladsholder til indhold 5">
            <a:extLst>
              <a:ext uri="{FF2B5EF4-FFF2-40B4-BE49-F238E27FC236}">
                <a16:creationId xmlns:a16="http://schemas.microsoft.com/office/drawing/2014/main" id="{EAE12ACF-D9B1-4306-8169-3A15E46D3D84}"/>
              </a:ext>
            </a:extLst>
          </p:cNvPr>
          <p:cNvSpPr>
            <a:spLocks noGrp="1"/>
          </p:cNvSpPr>
          <p:nvPr>
            <p:ph sz="quarter" idx="24"/>
          </p:nvPr>
        </p:nvSpPr>
        <p:spPr>
          <a:xfrm>
            <a:off x="-5793" y="2741397"/>
            <a:ext cx="3044429" cy="2062163"/>
          </a:xfrm>
          <a:prstGeom prst="rect">
            <a:avLst/>
          </a:prstGeom>
          <a:solidFill>
            <a:srgbClr val="C8D4ED"/>
          </a:solidFill>
        </p:spPr>
        <p:txBody>
          <a:bodyPr/>
          <a:lstStyle>
            <a:lvl1pPr marL="0" indent="0" algn="r">
              <a:lnSpc>
                <a:spcPct val="150000"/>
              </a:lnSpc>
              <a:buNone/>
              <a:defRPr sz="1350" b="1">
                <a:solidFill>
                  <a:schemeClr val="bg1"/>
                </a:solidFill>
                <a:latin typeface="Montserrat" panose="00000500000000000000" pitchFamily="50" charset="0"/>
              </a:defRPr>
            </a:lvl1pPr>
          </a:lstStyle>
          <a:p>
            <a:pPr lvl="0"/>
            <a:r>
              <a:rPr lang="da-DK"/>
              <a:t>Klik for at redigere teksttypografierne i masteren</a:t>
            </a:r>
          </a:p>
          <a:p>
            <a:pPr lvl="1"/>
            <a:r>
              <a:rPr lang="da-DK"/>
              <a:t>Andet niveau</a:t>
            </a:r>
          </a:p>
          <a:p>
            <a:pPr lvl="2"/>
            <a:r>
              <a:rPr lang="da-DK"/>
              <a:t>Tredje niveau</a:t>
            </a:r>
          </a:p>
        </p:txBody>
      </p:sp>
      <p:sp>
        <p:nvSpPr>
          <p:cNvPr id="25" name="Pladsholder til indhold 5">
            <a:extLst>
              <a:ext uri="{FF2B5EF4-FFF2-40B4-BE49-F238E27FC236}">
                <a16:creationId xmlns:a16="http://schemas.microsoft.com/office/drawing/2014/main" id="{C84426A4-C340-4048-9B12-E39DF2C5943F}"/>
              </a:ext>
            </a:extLst>
          </p:cNvPr>
          <p:cNvSpPr>
            <a:spLocks noGrp="1"/>
          </p:cNvSpPr>
          <p:nvPr>
            <p:ph sz="quarter" idx="25"/>
          </p:nvPr>
        </p:nvSpPr>
        <p:spPr>
          <a:xfrm>
            <a:off x="-5793" y="4795838"/>
            <a:ext cx="3044429" cy="2062163"/>
          </a:xfrm>
          <a:prstGeom prst="rect">
            <a:avLst/>
          </a:prstGeom>
          <a:solidFill>
            <a:srgbClr val="9FD8C8"/>
          </a:solidFill>
        </p:spPr>
        <p:txBody>
          <a:bodyPr>
            <a:normAutofit/>
          </a:bodyPr>
          <a:lstStyle>
            <a:lvl1pPr marL="0" indent="0" algn="r">
              <a:buNone/>
              <a:defRPr sz="1350" b="1">
                <a:solidFill>
                  <a:schemeClr val="bg1"/>
                </a:solidFill>
                <a:latin typeface="Montserrat" panose="00000500000000000000" pitchFamily="50" charset="0"/>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Ligebenet trekant 7">
            <a:extLst>
              <a:ext uri="{FF2B5EF4-FFF2-40B4-BE49-F238E27FC236}">
                <a16:creationId xmlns:a16="http://schemas.microsoft.com/office/drawing/2014/main" id="{7B6D4CCA-6B6B-45D8-8C57-E0B0ABB2FBCB}"/>
              </a:ext>
            </a:extLst>
          </p:cNvPr>
          <p:cNvSpPr/>
          <p:nvPr/>
        </p:nvSpPr>
        <p:spPr>
          <a:xfrm rot="5400000">
            <a:off x="2840677" y="1605849"/>
            <a:ext cx="505478" cy="172154"/>
          </a:xfrm>
          <a:prstGeom prst="triangle">
            <a:avLst/>
          </a:prstGeom>
          <a:solidFill>
            <a:srgbClr val="B1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0829887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Brugerdefineret layout">
    <p:spTree>
      <p:nvGrpSpPr>
        <p:cNvPr id="1" name=""/>
        <p:cNvGrpSpPr/>
        <p:nvPr/>
      </p:nvGrpSpPr>
      <p:grpSpPr>
        <a:xfrm>
          <a:off x="0" y="0"/>
          <a:ext cx="0" cy="0"/>
          <a:chOff x="0" y="0"/>
          <a:chExt cx="0" cy="0"/>
        </a:xfrm>
      </p:grpSpPr>
      <p:sp>
        <p:nvSpPr>
          <p:cNvPr id="20" name="Professionals Doctors from  Arround the Globe">
            <a:extLst>
              <a:ext uri="{FF2B5EF4-FFF2-40B4-BE49-F238E27FC236}">
                <a16:creationId xmlns:a16="http://schemas.microsoft.com/office/drawing/2014/main" id="{0B5AC984-85FC-4F70-9109-0E914C7172CF}"/>
              </a:ext>
            </a:extLst>
          </p:cNvPr>
          <p:cNvSpPr txBox="1"/>
          <p:nvPr/>
        </p:nvSpPr>
        <p:spPr>
          <a:xfrm>
            <a:off x="800537" y="1438981"/>
            <a:ext cx="1815947" cy="50013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r">
              <a:lnSpc>
                <a:spcPct val="120000"/>
              </a:lnSpc>
              <a:defRPr sz="3600" b="0">
                <a:solidFill>
                  <a:srgbClr val="FFFFFF"/>
                </a:solidFill>
                <a:latin typeface="Lato Black"/>
                <a:ea typeface="Lato Black"/>
                <a:cs typeface="Lato Black"/>
                <a:sym typeface="Lato Black"/>
              </a:defRPr>
            </a:lvl1pPr>
          </a:lstStyle>
          <a:p>
            <a:pPr>
              <a:lnSpc>
                <a:spcPct val="100000"/>
              </a:lnSpc>
            </a:pPr>
            <a:r>
              <a:rPr lang="da-DK" sz="1500" b="1" dirty="0">
                <a:latin typeface="+mj-lt"/>
              </a:rPr>
              <a:t>GCP-enheden Aalborg / Aarhus</a:t>
            </a:r>
          </a:p>
        </p:txBody>
      </p:sp>
      <p:sp>
        <p:nvSpPr>
          <p:cNvPr id="18" name="Rektangel 17">
            <a:extLst>
              <a:ext uri="{FF2B5EF4-FFF2-40B4-BE49-F238E27FC236}">
                <a16:creationId xmlns:a16="http://schemas.microsoft.com/office/drawing/2014/main" id="{96D66E47-86C8-4EAB-903A-A90A7FF843C4}"/>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5" name="Slide Number">
            <a:extLst>
              <a:ext uri="{FF2B5EF4-FFF2-40B4-BE49-F238E27FC236}">
                <a16:creationId xmlns:a16="http://schemas.microsoft.com/office/drawing/2014/main" id="{F1D6436A-CFA6-46C2-B7FE-33101B1489F3}"/>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6" name="Pladsholder til sidefod 2">
            <a:extLst>
              <a:ext uri="{FF2B5EF4-FFF2-40B4-BE49-F238E27FC236}">
                <a16:creationId xmlns:a16="http://schemas.microsoft.com/office/drawing/2014/main" id="{6BC723A3-E116-4E00-932A-9688E99D7588}"/>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sp>
        <p:nvSpPr>
          <p:cNvPr id="3" name="Pladsholder til tekst 2">
            <a:extLst>
              <a:ext uri="{FF2B5EF4-FFF2-40B4-BE49-F238E27FC236}">
                <a16:creationId xmlns:a16="http://schemas.microsoft.com/office/drawing/2014/main" id="{395EA618-83A0-45DF-8599-7824E2F9D849}"/>
              </a:ext>
            </a:extLst>
          </p:cNvPr>
          <p:cNvSpPr>
            <a:spLocks noGrp="1"/>
          </p:cNvSpPr>
          <p:nvPr>
            <p:ph type="body" sz="quarter" idx="20" hasCustomPrompt="1"/>
          </p:nvPr>
        </p:nvSpPr>
        <p:spPr>
          <a:xfrm>
            <a:off x="3363796" y="2579924"/>
            <a:ext cx="2382866" cy="403957"/>
          </a:xfrm>
          <a:prstGeom prst="rect">
            <a:avLst/>
          </a:prstGeom>
        </p:spPr>
        <p:txBody>
          <a:bodyPr anchor="b" anchorCtr="0">
            <a:spAutoFit/>
          </a:bodyPr>
          <a:lstStyle>
            <a:lvl1pPr marL="0" indent="0">
              <a:buNone/>
              <a:defRPr sz="2250" b="1">
                <a:solidFill>
                  <a:srgbClr val="C8D4ED"/>
                </a:solidFill>
                <a:latin typeface="Montserrat" panose="00000500000000000000" pitchFamily="50" charset="0"/>
              </a:defRPr>
            </a:lvl1pPr>
          </a:lstStyle>
          <a:p>
            <a:pPr lvl="0"/>
            <a:r>
              <a:rPr lang="da-DK" dirty="0"/>
              <a:t>Overskrift</a:t>
            </a:r>
          </a:p>
        </p:txBody>
      </p:sp>
      <p:sp>
        <p:nvSpPr>
          <p:cNvPr id="24" name="Pladsholder til tekst 2">
            <a:extLst>
              <a:ext uri="{FF2B5EF4-FFF2-40B4-BE49-F238E27FC236}">
                <a16:creationId xmlns:a16="http://schemas.microsoft.com/office/drawing/2014/main" id="{8F6D3DB2-50C7-4CCF-A07F-B435A30CFEE6}"/>
              </a:ext>
            </a:extLst>
          </p:cNvPr>
          <p:cNvSpPr>
            <a:spLocks noGrp="1"/>
          </p:cNvSpPr>
          <p:nvPr>
            <p:ph type="body" sz="quarter" idx="21" hasCustomPrompt="1"/>
          </p:nvPr>
        </p:nvSpPr>
        <p:spPr>
          <a:xfrm>
            <a:off x="3363796" y="3072207"/>
            <a:ext cx="2382866" cy="237757"/>
          </a:xfrm>
          <a:prstGeom prst="rect">
            <a:avLst/>
          </a:prstGeom>
        </p:spPr>
        <p:txBody>
          <a:bodyPr anchor="t" anchorCtr="0">
            <a:spAutoFit/>
          </a:bodyPr>
          <a:lstStyle>
            <a:lvl1pPr marL="0" indent="0">
              <a:buNone/>
              <a:defRPr sz="1050" b="0">
                <a:solidFill>
                  <a:schemeClr val="tx1"/>
                </a:solidFill>
                <a:latin typeface="Montserrat" panose="00000500000000000000" pitchFamily="50" charset="0"/>
              </a:defRPr>
            </a:lvl1pPr>
          </a:lstStyle>
          <a:p>
            <a:pPr lvl="0"/>
            <a:r>
              <a:rPr lang="da-DK" dirty="0"/>
              <a:t>Indhold…</a:t>
            </a:r>
          </a:p>
        </p:txBody>
      </p:sp>
      <p:pic>
        <p:nvPicPr>
          <p:cNvPr id="17" name="Billede 16">
            <a:extLst>
              <a:ext uri="{FF2B5EF4-FFF2-40B4-BE49-F238E27FC236}">
                <a16:creationId xmlns:a16="http://schemas.microsoft.com/office/drawing/2014/main" id="{C376E0C2-CF12-4DB0-9DF6-6B372F300A3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4" name="Pladsholder til billede 3">
            <a:extLst>
              <a:ext uri="{FF2B5EF4-FFF2-40B4-BE49-F238E27FC236}">
                <a16:creationId xmlns:a16="http://schemas.microsoft.com/office/drawing/2014/main" id="{6448B79B-843E-4598-8BED-9FADBE591CAB}"/>
              </a:ext>
            </a:extLst>
          </p:cNvPr>
          <p:cNvSpPr>
            <a:spLocks noGrp="1"/>
          </p:cNvSpPr>
          <p:nvPr>
            <p:ph type="pic" sz="quarter" idx="22"/>
          </p:nvPr>
        </p:nvSpPr>
        <p:spPr>
          <a:xfrm>
            <a:off x="6089349" y="667709"/>
            <a:ext cx="3044428" cy="6175375"/>
          </a:xfrm>
          <a:prstGeom prst="rect">
            <a:avLst/>
          </a:prstGeom>
          <a:solidFill>
            <a:srgbClr val="C8D4ED"/>
          </a:solidFill>
        </p:spPr>
        <p:txBody>
          <a:bodyPr/>
          <a:lstStyle/>
          <a:p>
            <a:r>
              <a:rPr lang="da-DK"/>
              <a:t>Klik på ikonet for at tilføje et billede</a:t>
            </a:r>
            <a:endParaRPr lang="da-DK" dirty="0"/>
          </a:p>
        </p:txBody>
      </p:sp>
      <p:sp>
        <p:nvSpPr>
          <p:cNvPr id="6" name="Pladsholder til indhold 5">
            <a:extLst>
              <a:ext uri="{FF2B5EF4-FFF2-40B4-BE49-F238E27FC236}">
                <a16:creationId xmlns:a16="http://schemas.microsoft.com/office/drawing/2014/main" id="{0527A98C-3A92-41B4-82FC-31C37B8D6ABE}"/>
              </a:ext>
            </a:extLst>
          </p:cNvPr>
          <p:cNvSpPr>
            <a:spLocks noGrp="1"/>
          </p:cNvSpPr>
          <p:nvPr>
            <p:ph sz="quarter" idx="23"/>
          </p:nvPr>
        </p:nvSpPr>
        <p:spPr>
          <a:xfrm>
            <a:off x="-5793" y="664900"/>
            <a:ext cx="3044429" cy="2062163"/>
          </a:xfrm>
          <a:prstGeom prst="rect">
            <a:avLst/>
          </a:prstGeom>
          <a:solidFill>
            <a:srgbClr val="B1D17D"/>
          </a:solidFill>
        </p:spPr>
        <p:txBody>
          <a:bodyPr>
            <a:normAutofit/>
          </a:bodyPr>
          <a:lstStyle>
            <a:lvl1pPr marL="0" indent="0" algn="r">
              <a:lnSpc>
                <a:spcPct val="150000"/>
              </a:lnSpc>
              <a:buNone/>
              <a:defRPr sz="1350" b="1">
                <a:solidFill>
                  <a:schemeClr val="bg1"/>
                </a:solidFill>
                <a:latin typeface="Montserrat" panose="00000500000000000000" pitchFamily="50" charset="0"/>
              </a:defRPr>
            </a:lvl1pPr>
          </a:lstStyle>
          <a:p>
            <a:pPr lvl="0"/>
            <a:r>
              <a:rPr lang="da-DK"/>
              <a:t>Klik for at redigere teksttypografierne i masteren</a:t>
            </a:r>
          </a:p>
          <a:p>
            <a:pPr lvl="1"/>
            <a:r>
              <a:rPr lang="da-DK"/>
              <a:t>Andet niveau</a:t>
            </a:r>
          </a:p>
          <a:p>
            <a:pPr lvl="2"/>
            <a:r>
              <a:rPr lang="da-DK"/>
              <a:t>Tredje niveau</a:t>
            </a:r>
          </a:p>
        </p:txBody>
      </p:sp>
      <p:sp>
        <p:nvSpPr>
          <p:cNvPr id="19" name="Pladsholder til indhold 5">
            <a:extLst>
              <a:ext uri="{FF2B5EF4-FFF2-40B4-BE49-F238E27FC236}">
                <a16:creationId xmlns:a16="http://schemas.microsoft.com/office/drawing/2014/main" id="{EAE12ACF-D9B1-4306-8169-3A15E46D3D84}"/>
              </a:ext>
            </a:extLst>
          </p:cNvPr>
          <p:cNvSpPr>
            <a:spLocks noGrp="1"/>
          </p:cNvSpPr>
          <p:nvPr>
            <p:ph sz="quarter" idx="24"/>
          </p:nvPr>
        </p:nvSpPr>
        <p:spPr>
          <a:xfrm>
            <a:off x="-5793" y="2741397"/>
            <a:ext cx="3044429" cy="2062163"/>
          </a:xfrm>
          <a:prstGeom prst="rect">
            <a:avLst/>
          </a:prstGeom>
          <a:solidFill>
            <a:srgbClr val="C8D4ED"/>
          </a:solidFill>
        </p:spPr>
        <p:txBody>
          <a:bodyPr>
            <a:normAutofit/>
          </a:bodyPr>
          <a:lstStyle>
            <a:lvl1pPr marL="0" indent="0" algn="r">
              <a:lnSpc>
                <a:spcPct val="150000"/>
              </a:lnSpc>
              <a:buNone/>
              <a:defRPr sz="1650" b="1">
                <a:solidFill>
                  <a:schemeClr val="bg1"/>
                </a:solidFill>
                <a:latin typeface="Montserrat" panose="00000500000000000000" pitchFamily="50" charset="0"/>
              </a:defRPr>
            </a:lvl1pPr>
          </a:lstStyle>
          <a:p>
            <a:pPr lvl="0"/>
            <a:r>
              <a:rPr lang="da-DK"/>
              <a:t>Klik for at redigere teksttypografierne i masteren</a:t>
            </a:r>
          </a:p>
          <a:p>
            <a:pPr lvl="1"/>
            <a:r>
              <a:rPr lang="da-DK"/>
              <a:t>Andet niveau</a:t>
            </a:r>
          </a:p>
          <a:p>
            <a:pPr lvl="2"/>
            <a:r>
              <a:rPr lang="da-DK"/>
              <a:t>Tredje niveau</a:t>
            </a:r>
          </a:p>
        </p:txBody>
      </p:sp>
      <p:sp>
        <p:nvSpPr>
          <p:cNvPr id="25" name="Pladsholder til indhold 5">
            <a:extLst>
              <a:ext uri="{FF2B5EF4-FFF2-40B4-BE49-F238E27FC236}">
                <a16:creationId xmlns:a16="http://schemas.microsoft.com/office/drawing/2014/main" id="{C84426A4-C340-4048-9B12-E39DF2C5943F}"/>
              </a:ext>
            </a:extLst>
          </p:cNvPr>
          <p:cNvSpPr>
            <a:spLocks noGrp="1"/>
          </p:cNvSpPr>
          <p:nvPr>
            <p:ph sz="quarter" idx="25"/>
          </p:nvPr>
        </p:nvSpPr>
        <p:spPr>
          <a:xfrm>
            <a:off x="-5793" y="4795838"/>
            <a:ext cx="3044429" cy="2062163"/>
          </a:xfrm>
          <a:prstGeom prst="rect">
            <a:avLst/>
          </a:prstGeom>
          <a:solidFill>
            <a:srgbClr val="9FD8C8"/>
          </a:solidFill>
        </p:spPr>
        <p:txBody>
          <a:bodyPr>
            <a:normAutofit/>
          </a:bodyPr>
          <a:lstStyle>
            <a:lvl1pPr marL="0" indent="0" algn="r">
              <a:buNone/>
              <a:defRPr sz="1350" b="1">
                <a:solidFill>
                  <a:schemeClr val="bg1"/>
                </a:solidFill>
                <a:latin typeface="Montserrat" panose="00000500000000000000" pitchFamily="50" charset="0"/>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Ligebenet trekant 7">
            <a:extLst>
              <a:ext uri="{FF2B5EF4-FFF2-40B4-BE49-F238E27FC236}">
                <a16:creationId xmlns:a16="http://schemas.microsoft.com/office/drawing/2014/main" id="{7B6D4CCA-6B6B-45D8-8C57-E0B0ABB2FBCB}"/>
              </a:ext>
            </a:extLst>
          </p:cNvPr>
          <p:cNvSpPr/>
          <p:nvPr/>
        </p:nvSpPr>
        <p:spPr>
          <a:xfrm rot="5400000">
            <a:off x="2840677" y="3480370"/>
            <a:ext cx="505478" cy="172154"/>
          </a:xfrm>
          <a:prstGeom prst="triangle">
            <a:avLst/>
          </a:prstGeom>
          <a:solidFill>
            <a:srgbClr val="C8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323629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6EB56F8-E204-4466-8509-6318CD94D0A4}"/>
              </a:ext>
            </a:extLst>
          </p:cNvPr>
          <p:cNvPicPr>
            <a:picLocks noChangeAspect="1"/>
          </p:cNvPicPr>
          <p:nvPr/>
        </p:nvPicPr>
        <p:blipFill rotWithShape="1">
          <a:blip r:embed="rId2">
            <a:extLst>
              <a:ext uri="{28A0092B-C50C-407E-A947-70E740481C1C}">
                <a14:useLocalDpi xmlns:a14="http://schemas.microsoft.com/office/drawing/2010/main"/>
              </a:ext>
            </a:extLst>
          </a:blip>
          <a:srcRect t="1" r="48348" b="21546"/>
          <a:stretch/>
        </p:blipFill>
        <p:spPr>
          <a:xfrm flipH="1">
            <a:off x="-7622" y="371831"/>
            <a:ext cx="9144001" cy="6484037"/>
          </a:xfrm>
          <a:prstGeom prst="rect">
            <a:avLst/>
          </a:prstGeom>
        </p:spPr>
      </p:pic>
      <p:sp>
        <p:nvSpPr>
          <p:cNvPr id="8" name="Title 1">
            <a:extLst>
              <a:ext uri="{FF2B5EF4-FFF2-40B4-BE49-F238E27FC236}">
                <a16:creationId xmlns:a16="http://schemas.microsoft.com/office/drawing/2014/main" id="{F69A42EF-C170-4A17-8A79-5F325F680DA8}"/>
              </a:ext>
            </a:extLst>
          </p:cNvPr>
          <p:cNvSpPr>
            <a:spLocks noGrp="1"/>
          </p:cNvSpPr>
          <p:nvPr>
            <p:ph type="ctrTitle" hasCustomPrompt="1"/>
          </p:nvPr>
        </p:nvSpPr>
        <p:spPr>
          <a:xfrm>
            <a:off x="774894" y="1641877"/>
            <a:ext cx="7578968" cy="1176299"/>
          </a:xfrm>
          <a:prstGeom prst="rect">
            <a:avLst/>
          </a:prstGeom>
        </p:spPr>
        <p:txBody>
          <a:bodyPr anchor="ctr" anchorCtr="0">
            <a:noAutofit/>
          </a:bodyPr>
          <a:lstStyle>
            <a:lvl1pPr algn="ctr">
              <a:lnSpc>
                <a:spcPct val="100000"/>
              </a:lnSpc>
              <a:defRPr sz="3600" b="1">
                <a:solidFill>
                  <a:srgbClr val="243B6F"/>
                </a:solidFill>
                <a:latin typeface="Montserrat" panose="00000500000000000000" pitchFamily="50" charset="0"/>
              </a:defRPr>
            </a:lvl1pPr>
          </a:lstStyle>
          <a:p>
            <a:r>
              <a:rPr lang="da-DK" dirty="0"/>
              <a:t>Sektions titel</a:t>
            </a:r>
            <a:endParaRPr lang="en-US" dirty="0"/>
          </a:p>
        </p:txBody>
      </p:sp>
      <p:sp>
        <p:nvSpPr>
          <p:cNvPr id="18" name="Subtitle 2">
            <a:extLst>
              <a:ext uri="{FF2B5EF4-FFF2-40B4-BE49-F238E27FC236}">
                <a16:creationId xmlns:a16="http://schemas.microsoft.com/office/drawing/2014/main" id="{5941C955-1BF8-49D6-84AF-0520B8925B5B}"/>
              </a:ext>
            </a:extLst>
          </p:cNvPr>
          <p:cNvSpPr>
            <a:spLocks noGrp="1"/>
          </p:cNvSpPr>
          <p:nvPr>
            <p:ph type="subTitle" idx="1" hasCustomPrompt="1"/>
          </p:nvPr>
        </p:nvSpPr>
        <p:spPr>
          <a:xfrm>
            <a:off x="774894" y="2843775"/>
            <a:ext cx="7578968" cy="1376575"/>
          </a:xfrm>
          <a:prstGeom prst="rect">
            <a:avLst/>
          </a:prstGeom>
        </p:spPr>
        <p:txBody>
          <a:bodyPr anchor="t">
            <a:normAutofit/>
          </a:bodyPr>
          <a:lstStyle>
            <a:lvl1pPr marL="0" indent="0" algn="ctr">
              <a:buNone/>
              <a:defRPr sz="2100" i="1">
                <a:solidFill>
                  <a:schemeClr val="bg1">
                    <a:lumMod val="50000"/>
                  </a:schemeClr>
                </a:solidFill>
                <a:latin typeface="Montserrat" panose="00000500000000000000" pitchFamily="50"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da-DK" dirty="0"/>
              <a:t>Underoverskrift/intro tekst</a:t>
            </a:r>
          </a:p>
        </p:txBody>
      </p:sp>
      <p:sp>
        <p:nvSpPr>
          <p:cNvPr id="21" name="Pladsholder til billede 23">
            <a:extLst>
              <a:ext uri="{FF2B5EF4-FFF2-40B4-BE49-F238E27FC236}">
                <a16:creationId xmlns:a16="http://schemas.microsoft.com/office/drawing/2014/main" id="{100FC9F4-21B5-4A9F-9DE9-F05A2CF1B4DE}"/>
              </a:ext>
            </a:extLst>
          </p:cNvPr>
          <p:cNvSpPr>
            <a:spLocks noGrp="1"/>
          </p:cNvSpPr>
          <p:nvPr>
            <p:ph type="pic" sz="quarter" idx="10"/>
          </p:nvPr>
        </p:nvSpPr>
        <p:spPr>
          <a:xfrm>
            <a:off x="2382910" y="4431020"/>
            <a:ext cx="1801706" cy="2065310"/>
          </a:xfrm>
          <a:prstGeom prst="rect">
            <a:avLst/>
          </a:prstGeom>
        </p:spPr>
        <p:txBody>
          <a:bodyPr anchor="ctr" anchorCtr="0">
            <a:noAutofit/>
          </a:bodyPr>
          <a:lstStyle>
            <a:lvl1pPr marL="0" indent="0">
              <a:buNone/>
              <a:defRPr>
                <a:noFill/>
              </a:defRPr>
            </a:lvl1pPr>
          </a:lstStyle>
          <a:p>
            <a:r>
              <a:rPr lang="da-DK"/>
              <a:t>Klik på ikonet for at tilføje et billede</a:t>
            </a:r>
            <a:endParaRPr lang="da-DK" dirty="0"/>
          </a:p>
        </p:txBody>
      </p:sp>
      <p:sp>
        <p:nvSpPr>
          <p:cNvPr id="22" name="Rektangel 21">
            <a:extLst>
              <a:ext uri="{FF2B5EF4-FFF2-40B4-BE49-F238E27FC236}">
                <a16:creationId xmlns:a16="http://schemas.microsoft.com/office/drawing/2014/main" id="{3CACDF1B-EAFE-4E75-8756-60ED6CB5275A}"/>
              </a:ext>
            </a:extLst>
          </p:cNvPr>
          <p:cNvSpPr/>
          <p:nvPr/>
        </p:nvSpPr>
        <p:spPr>
          <a:xfrm>
            <a:off x="0" y="-10160"/>
            <a:ext cx="9136380" cy="694101"/>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latin typeface="Montserrat" panose="00000500000000000000" pitchFamily="50" charset="0"/>
            </a:endParaRPr>
          </a:p>
        </p:txBody>
      </p:sp>
      <p:pic>
        <p:nvPicPr>
          <p:cNvPr id="23" name="Billede 22">
            <a:extLst>
              <a:ext uri="{FF2B5EF4-FFF2-40B4-BE49-F238E27FC236}">
                <a16:creationId xmlns:a16="http://schemas.microsoft.com/office/drawing/2014/main" id="{964C0727-6D40-4A11-8C00-EF34DC4EE5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225" y="63880"/>
            <a:ext cx="1131982" cy="593313"/>
          </a:xfrm>
          <a:prstGeom prst="rect">
            <a:avLst/>
          </a:prstGeom>
        </p:spPr>
      </p:pic>
      <p:sp>
        <p:nvSpPr>
          <p:cNvPr id="24" name="Pladsholder til sidefod 2">
            <a:extLst>
              <a:ext uri="{FF2B5EF4-FFF2-40B4-BE49-F238E27FC236}">
                <a16:creationId xmlns:a16="http://schemas.microsoft.com/office/drawing/2014/main" id="{A6E3B86F-C2CA-463A-A9C1-CCCC4D9E2FD4}"/>
              </a:ext>
            </a:extLst>
          </p:cNvPr>
          <p:cNvSpPr>
            <a:spLocks noGrp="1"/>
          </p:cNvSpPr>
          <p:nvPr>
            <p:ph type="ftr" sz="quarter" idx="19"/>
          </p:nvPr>
        </p:nvSpPr>
        <p:spPr>
          <a:xfrm>
            <a:off x="5935307" y="6806"/>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sp>
        <p:nvSpPr>
          <p:cNvPr id="25" name="Slide Number">
            <a:extLst>
              <a:ext uri="{FF2B5EF4-FFF2-40B4-BE49-F238E27FC236}">
                <a16:creationId xmlns:a16="http://schemas.microsoft.com/office/drawing/2014/main" id="{B77E9A64-7C20-46CB-B9C9-84579C5A97DC}"/>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sz="675"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Tree>
    <p:extLst>
      <p:ext uri="{BB962C8B-B14F-4D97-AF65-F5344CB8AC3E}">
        <p14:creationId xmlns:p14="http://schemas.microsoft.com/office/powerpoint/2010/main" val="231271640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Brugerdefineret layout">
    <p:spTree>
      <p:nvGrpSpPr>
        <p:cNvPr id="1" name=""/>
        <p:cNvGrpSpPr/>
        <p:nvPr/>
      </p:nvGrpSpPr>
      <p:grpSpPr>
        <a:xfrm>
          <a:off x="0" y="0"/>
          <a:ext cx="0" cy="0"/>
          <a:chOff x="0" y="0"/>
          <a:chExt cx="0" cy="0"/>
        </a:xfrm>
      </p:grpSpPr>
      <p:sp>
        <p:nvSpPr>
          <p:cNvPr id="20" name="Professionals Doctors from  Arround the Globe">
            <a:extLst>
              <a:ext uri="{FF2B5EF4-FFF2-40B4-BE49-F238E27FC236}">
                <a16:creationId xmlns:a16="http://schemas.microsoft.com/office/drawing/2014/main" id="{0B5AC984-85FC-4F70-9109-0E914C7172CF}"/>
              </a:ext>
            </a:extLst>
          </p:cNvPr>
          <p:cNvSpPr txBox="1"/>
          <p:nvPr/>
        </p:nvSpPr>
        <p:spPr>
          <a:xfrm>
            <a:off x="800537" y="1438981"/>
            <a:ext cx="1815947" cy="500137"/>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r">
              <a:lnSpc>
                <a:spcPct val="120000"/>
              </a:lnSpc>
              <a:defRPr sz="3600" b="0">
                <a:solidFill>
                  <a:srgbClr val="FFFFFF"/>
                </a:solidFill>
                <a:latin typeface="Lato Black"/>
                <a:ea typeface="Lato Black"/>
                <a:cs typeface="Lato Black"/>
                <a:sym typeface="Lato Black"/>
              </a:defRPr>
            </a:lvl1pPr>
          </a:lstStyle>
          <a:p>
            <a:pPr>
              <a:lnSpc>
                <a:spcPct val="100000"/>
              </a:lnSpc>
            </a:pPr>
            <a:r>
              <a:rPr lang="da-DK" sz="1500" b="1" dirty="0">
                <a:latin typeface="+mj-lt"/>
              </a:rPr>
              <a:t>GCP-enheden Aalborg / Aarhus</a:t>
            </a:r>
          </a:p>
        </p:txBody>
      </p:sp>
      <p:sp>
        <p:nvSpPr>
          <p:cNvPr id="18" name="Rektangel 17">
            <a:extLst>
              <a:ext uri="{FF2B5EF4-FFF2-40B4-BE49-F238E27FC236}">
                <a16:creationId xmlns:a16="http://schemas.microsoft.com/office/drawing/2014/main" id="{96D66E47-86C8-4EAB-903A-A90A7FF843C4}"/>
              </a:ext>
            </a:extLst>
          </p:cNvPr>
          <p:cNvSpPr/>
          <p:nvPr/>
        </p:nvSpPr>
        <p:spPr>
          <a:xfrm>
            <a:off x="0" y="-1016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5" name="Slide Number">
            <a:extLst>
              <a:ext uri="{FF2B5EF4-FFF2-40B4-BE49-F238E27FC236}">
                <a16:creationId xmlns:a16="http://schemas.microsoft.com/office/drawing/2014/main" id="{F1D6436A-CFA6-46C2-B7FE-33101B1489F3}"/>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6" name="Pladsholder til sidefod 2">
            <a:extLst>
              <a:ext uri="{FF2B5EF4-FFF2-40B4-BE49-F238E27FC236}">
                <a16:creationId xmlns:a16="http://schemas.microsoft.com/office/drawing/2014/main" id="{6BC723A3-E116-4E00-932A-9688E99D7588}"/>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sp>
        <p:nvSpPr>
          <p:cNvPr id="3" name="Pladsholder til tekst 2">
            <a:extLst>
              <a:ext uri="{FF2B5EF4-FFF2-40B4-BE49-F238E27FC236}">
                <a16:creationId xmlns:a16="http://schemas.microsoft.com/office/drawing/2014/main" id="{395EA618-83A0-45DF-8599-7824E2F9D849}"/>
              </a:ext>
            </a:extLst>
          </p:cNvPr>
          <p:cNvSpPr>
            <a:spLocks noGrp="1"/>
          </p:cNvSpPr>
          <p:nvPr>
            <p:ph type="body" sz="quarter" idx="20" hasCustomPrompt="1"/>
          </p:nvPr>
        </p:nvSpPr>
        <p:spPr>
          <a:xfrm>
            <a:off x="3363796" y="2579924"/>
            <a:ext cx="2382866" cy="403957"/>
          </a:xfrm>
          <a:prstGeom prst="rect">
            <a:avLst/>
          </a:prstGeom>
        </p:spPr>
        <p:txBody>
          <a:bodyPr anchor="b" anchorCtr="0">
            <a:spAutoFit/>
          </a:bodyPr>
          <a:lstStyle>
            <a:lvl1pPr marL="0" indent="0">
              <a:buNone/>
              <a:defRPr sz="2250" b="1">
                <a:solidFill>
                  <a:srgbClr val="9FD8C8"/>
                </a:solidFill>
                <a:latin typeface="Montserrat" panose="00000500000000000000" pitchFamily="50" charset="0"/>
              </a:defRPr>
            </a:lvl1pPr>
          </a:lstStyle>
          <a:p>
            <a:pPr lvl="0"/>
            <a:r>
              <a:rPr lang="da-DK" dirty="0"/>
              <a:t>Overskrift</a:t>
            </a:r>
          </a:p>
        </p:txBody>
      </p:sp>
      <p:sp>
        <p:nvSpPr>
          <p:cNvPr id="24" name="Pladsholder til tekst 2">
            <a:extLst>
              <a:ext uri="{FF2B5EF4-FFF2-40B4-BE49-F238E27FC236}">
                <a16:creationId xmlns:a16="http://schemas.microsoft.com/office/drawing/2014/main" id="{8F6D3DB2-50C7-4CCF-A07F-B435A30CFEE6}"/>
              </a:ext>
            </a:extLst>
          </p:cNvPr>
          <p:cNvSpPr>
            <a:spLocks noGrp="1"/>
          </p:cNvSpPr>
          <p:nvPr>
            <p:ph type="body" sz="quarter" idx="21" hasCustomPrompt="1"/>
          </p:nvPr>
        </p:nvSpPr>
        <p:spPr>
          <a:xfrm>
            <a:off x="3363796" y="3072207"/>
            <a:ext cx="2382866" cy="237757"/>
          </a:xfrm>
          <a:prstGeom prst="rect">
            <a:avLst/>
          </a:prstGeom>
        </p:spPr>
        <p:txBody>
          <a:bodyPr anchor="t" anchorCtr="0">
            <a:spAutoFit/>
          </a:bodyPr>
          <a:lstStyle>
            <a:lvl1pPr marL="0" indent="0">
              <a:buNone/>
              <a:defRPr sz="1050" b="0">
                <a:solidFill>
                  <a:schemeClr val="tx1"/>
                </a:solidFill>
                <a:latin typeface="Montserrat" panose="00000500000000000000" pitchFamily="50" charset="0"/>
              </a:defRPr>
            </a:lvl1pPr>
          </a:lstStyle>
          <a:p>
            <a:pPr lvl="0"/>
            <a:r>
              <a:rPr lang="da-DK" dirty="0"/>
              <a:t>Indhold…</a:t>
            </a:r>
          </a:p>
        </p:txBody>
      </p:sp>
      <p:pic>
        <p:nvPicPr>
          <p:cNvPr id="17" name="Billede 16">
            <a:extLst>
              <a:ext uri="{FF2B5EF4-FFF2-40B4-BE49-F238E27FC236}">
                <a16:creationId xmlns:a16="http://schemas.microsoft.com/office/drawing/2014/main" id="{C376E0C2-CF12-4DB0-9DF6-6B372F300A3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4" name="Pladsholder til billede 3">
            <a:extLst>
              <a:ext uri="{FF2B5EF4-FFF2-40B4-BE49-F238E27FC236}">
                <a16:creationId xmlns:a16="http://schemas.microsoft.com/office/drawing/2014/main" id="{6448B79B-843E-4598-8BED-9FADBE591CAB}"/>
              </a:ext>
            </a:extLst>
          </p:cNvPr>
          <p:cNvSpPr>
            <a:spLocks noGrp="1"/>
          </p:cNvSpPr>
          <p:nvPr>
            <p:ph type="pic" sz="quarter" idx="22"/>
          </p:nvPr>
        </p:nvSpPr>
        <p:spPr>
          <a:xfrm>
            <a:off x="6089349" y="667709"/>
            <a:ext cx="3044428" cy="6175375"/>
          </a:xfrm>
          <a:prstGeom prst="rect">
            <a:avLst/>
          </a:prstGeom>
          <a:solidFill>
            <a:srgbClr val="9FD8C8"/>
          </a:solidFill>
        </p:spPr>
        <p:txBody>
          <a:bodyPr/>
          <a:lstStyle/>
          <a:p>
            <a:r>
              <a:rPr lang="da-DK"/>
              <a:t>Klik på ikonet for at tilføje et billede</a:t>
            </a:r>
            <a:endParaRPr lang="da-DK" dirty="0"/>
          </a:p>
        </p:txBody>
      </p:sp>
      <p:sp>
        <p:nvSpPr>
          <p:cNvPr id="6" name="Pladsholder til indhold 5">
            <a:extLst>
              <a:ext uri="{FF2B5EF4-FFF2-40B4-BE49-F238E27FC236}">
                <a16:creationId xmlns:a16="http://schemas.microsoft.com/office/drawing/2014/main" id="{0527A98C-3A92-41B4-82FC-31C37B8D6ABE}"/>
              </a:ext>
            </a:extLst>
          </p:cNvPr>
          <p:cNvSpPr>
            <a:spLocks noGrp="1"/>
          </p:cNvSpPr>
          <p:nvPr>
            <p:ph sz="quarter" idx="23"/>
          </p:nvPr>
        </p:nvSpPr>
        <p:spPr>
          <a:xfrm>
            <a:off x="-5793" y="664900"/>
            <a:ext cx="3044429" cy="2062163"/>
          </a:xfrm>
          <a:prstGeom prst="rect">
            <a:avLst/>
          </a:prstGeom>
          <a:solidFill>
            <a:srgbClr val="B1D17D"/>
          </a:solidFill>
        </p:spPr>
        <p:txBody>
          <a:bodyPr>
            <a:normAutofit/>
          </a:bodyPr>
          <a:lstStyle>
            <a:lvl1pPr marL="0" indent="0" algn="r">
              <a:lnSpc>
                <a:spcPct val="150000"/>
              </a:lnSpc>
              <a:buNone/>
              <a:defRPr sz="1350" b="1">
                <a:solidFill>
                  <a:schemeClr val="bg1"/>
                </a:solidFill>
                <a:latin typeface="Montserrat" panose="00000500000000000000" pitchFamily="50" charset="0"/>
              </a:defRPr>
            </a:lvl1pPr>
          </a:lstStyle>
          <a:p>
            <a:pPr lvl="0"/>
            <a:r>
              <a:rPr lang="da-DK"/>
              <a:t>Klik for at redigere teksttypografierne i masteren</a:t>
            </a:r>
          </a:p>
          <a:p>
            <a:pPr lvl="1"/>
            <a:r>
              <a:rPr lang="da-DK"/>
              <a:t>Andet niveau</a:t>
            </a:r>
          </a:p>
          <a:p>
            <a:pPr lvl="2"/>
            <a:r>
              <a:rPr lang="da-DK"/>
              <a:t>Tredje niveau</a:t>
            </a:r>
          </a:p>
        </p:txBody>
      </p:sp>
      <p:sp>
        <p:nvSpPr>
          <p:cNvPr id="19" name="Pladsholder til indhold 5">
            <a:extLst>
              <a:ext uri="{FF2B5EF4-FFF2-40B4-BE49-F238E27FC236}">
                <a16:creationId xmlns:a16="http://schemas.microsoft.com/office/drawing/2014/main" id="{EAE12ACF-D9B1-4306-8169-3A15E46D3D84}"/>
              </a:ext>
            </a:extLst>
          </p:cNvPr>
          <p:cNvSpPr>
            <a:spLocks noGrp="1"/>
          </p:cNvSpPr>
          <p:nvPr>
            <p:ph sz="quarter" idx="24"/>
          </p:nvPr>
        </p:nvSpPr>
        <p:spPr>
          <a:xfrm>
            <a:off x="-5793" y="2741397"/>
            <a:ext cx="3044429" cy="2062163"/>
          </a:xfrm>
          <a:prstGeom prst="rect">
            <a:avLst/>
          </a:prstGeom>
          <a:solidFill>
            <a:srgbClr val="C8D4ED"/>
          </a:solidFill>
        </p:spPr>
        <p:txBody>
          <a:bodyPr/>
          <a:lstStyle>
            <a:lvl1pPr marL="0" indent="0" algn="r">
              <a:lnSpc>
                <a:spcPct val="150000"/>
              </a:lnSpc>
              <a:buNone/>
              <a:defRPr sz="1350" b="1">
                <a:solidFill>
                  <a:schemeClr val="bg1"/>
                </a:solidFill>
                <a:latin typeface="Montserrat" panose="00000500000000000000" pitchFamily="50" charset="0"/>
              </a:defRPr>
            </a:lvl1pPr>
          </a:lstStyle>
          <a:p>
            <a:pPr lvl="0"/>
            <a:r>
              <a:rPr lang="da-DK"/>
              <a:t>Klik for at redigere teksttypografierne i masteren</a:t>
            </a:r>
          </a:p>
          <a:p>
            <a:pPr lvl="1"/>
            <a:r>
              <a:rPr lang="da-DK"/>
              <a:t>Andet niveau</a:t>
            </a:r>
          </a:p>
          <a:p>
            <a:pPr lvl="2"/>
            <a:r>
              <a:rPr lang="da-DK"/>
              <a:t>Tredje niveau</a:t>
            </a:r>
          </a:p>
        </p:txBody>
      </p:sp>
      <p:sp>
        <p:nvSpPr>
          <p:cNvPr id="25" name="Pladsholder til indhold 5">
            <a:extLst>
              <a:ext uri="{FF2B5EF4-FFF2-40B4-BE49-F238E27FC236}">
                <a16:creationId xmlns:a16="http://schemas.microsoft.com/office/drawing/2014/main" id="{C84426A4-C340-4048-9B12-E39DF2C5943F}"/>
              </a:ext>
            </a:extLst>
          </p:cNvPr>
          <p:cNvSpPr>
            <a:spLocks noGrp="1"/>
          </p:cNvSpPr>
          <p:nvPr>
            <p:ph sz="quarter" idx="25"/>
          </p:nvPr>
        </p:nvSpPr>
        <p:spPr>
          <a:xfrm>
            <a:off x="-5793" y="4795838"/>
            <a:ext cx="3044429" cy="2062163"/>
          </a:xfrm>
          <a:prstGeom prst="rect">
            <a:avLst/>
          </a:prstGeom>
          <a:solidFill>
            <a:srgbClr val="9FD8C8"/>
          </a:solidFill>
        </p:spPr>
        <p:txBody>
          <a:bodyPr>
            <a:normAutofit/>
          </a:bodyPr>
          <a:lstStyle>
            <a:lvl1pPr marL="0" indent="0" algn="r">
              <a:buNone/>
              <a:defRPr sz="1650" b="1">
                <a:solidFill>
                  <a:schemeClr val="bg1"/>
                </a:solidFill>
                <a:latin typeface="Montserrat" panose="00000500000000000000" pitchFamily="50" charset="0"/>
              </a:defRPr>
            </a:lvl1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Ligebenet trekant 7">
            <a:extLst>
              <a:ext uri="{FF2B5EF4-FFF2-40B4-BE49-F238E27FC236}">
                <a16:creationId xmlns:a16="http://schemas.microsoft.com/office/drawing/2014/main" id="{7B6D4CCA-6B6B-45D8-8C57-E0B0ABB2FBCB}"/>
              </a:ext>
            </a:extLst>
          </p:cNvPr>
          <p:cNvSpPr/>
          <p:nvPr/>
        </p:nvSpPr>
        <p:spPr>
          <a:xfrm rot="5400000">
            <a:off x="2840677" y="5796850"/>
            <a:ext cx="505478" cy="172154"/>
          </a:xfrm>
          <a:prstGeom prst="triangle">
            <a:avLst/>
          </a:prstGeom>
          <a:solidFill>
            <a:srgbClr val="9FD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9FD8C8"/>
              </a:solidFill>
            </a:endParaRPr>
          </a:p>
        </p:txBody>
      </p:sp>
    </p:spTree>
    <p:extLst>
      <p:ext uri="{BB962C8B-B14F-4D97-AF65-F5344CB8AC3E}">
        <p14:creationId xmlns:p14="http://schemas.microsoft.com/office/powerpoint/2010/main" val="218790398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rugerdefineret layout">
    <p:spTree>
      <p:nvGrpSpPr>
        <p:cNvPr id="1" name=""/>
        <p:cNvGrpSpPr/>
        <p:nvPr/>
      </p:nvGrpSpPr>
      <p:grpSpPr>
        <a:xfrm>
          <a:off x="0" y="0"/>
          <a:ext cx="0" cy="0"/>
          <a:chOff x="0" y="0"/>
          <a:chExt cx="0" cy="0"/>
        </a:xfrm>
      </p:grpSpPr>
      <p:pic>
        <p:nvPicPr>
          <p:cNvPr id="122" name="Pladsholder til billede 10">
            <a:extLst>
              <a:ext uri="{FF2B5EF4-FFF2-40B4-BE49-F238E27FC236}">
                <a16:creationId xmlns:a16="http://schemas.microsoft.com/office/drawing/2014/main" id="{A7877DBB-85FC-46A8-B99F-7A966422C106}"/>
              </a:ext>
            </a:extLst>
          </p:cNvPr>
          <p:cNvPicPr preferRelativeResize="0">
            <a:picLocks noChangeAspect="1"/>
          </p:cNvPicPr>
          <p:nvPr/>
        </p:nvPicPr>
        <p:blipFill>
          <a:blip r:embed="rId2">
            <a:extLst>
              <a:ext uri="{28A0092B-C50C-407E-A947-70E740481C1C}">
                <a14:useLocalDpi xmlns:a14="http://schemas.microsoft.com/office/drawing/2010/main"/>
              </a:ext>
            </a:extLst>
          </a:blip>
          <a:stretch>
            <a:fillRect/>
          </a:stretch>
        </p:blipFill>
        <p:spPr>
          <a:xfrm>
            <a:off x="4901074" y="800058"/>
            <a:ext cx="2714131" cy="3839243"/>
          </a:xfrm>
          <a:prstGeom prst="rect">
            <a:avLst/>
          </a:prstGeom>
        </p:spPr>
      </p:pic>
      <p:pic>
        <p:nvPicPr>
          <p:cNvPr id="123" name="Pladsholder til billede 12">
            <a:extLst>
              <a:ext uri="{FF2B5EF4-FFF2-40B4-BE49-F238E27FC236}">
                <a16:creationId xmlns:a16="http://schemas.microsoft.com/office/drawing/2014/main" id="{C24DFD17-F4FA-4109-9E61-A4D44FFEF167}"/>
              </a:ext>
            </a:extLst>
          </p:cNvPr>
          <p:cNvPicPr preferRelativeResize="0">
            <a:picLocks noChangeAspect="1"/>
          </p:cNvPicPr>
          <p:nvPr/>
        </p:nvPicPr>
        <p:blipFill>
          <a:blip r:embed="rId3">
            <a:extLst>
              <a:ext uri="{28A0092B-C50C-407E-A947-70E740481C1C}">
                <a14:useLocalDpi xmlns:a14="http://schemas.microsoft.com/office/drawing/2010/main"/>
              </a:ext>
            </a:extLst>
          </a:blip>
          <a:stretch>
            <a:fillRect/>
          </a:stretch>
        </p:blipFill>
        <p:spPr>
          <a:xfrm>
            <a:off x="4886839" y="4134862"/>
            <a:ext cx="2237492" cy="2208789"/>
          </a:xfrm>
          <a:prstGeom prst="rect">
            <a:avLst/>
          </a:prstGeom>
        </p:spPr>
      </p:pic>
      <p:pic>
        <p:nvPicPr>
          <p:cNvPr id="124" name="Pladsholder til billede 14">
            <a:extLst>
              <a:ext uri="{FF2B5EF4-FFF2-40B4-BE49-F238E27FC236}">
                <a16:creationId xmlns:a16="http://schemas.microsoft.com/office/drawing/2014/main" id="{63D4AFDF-6897-4365-9F46-BBA372C5149C}"/>
              </a:ext>
            </a:extLst>
          </p:cNvPr>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7009080" y="2938270"/>
            <a:ext cx="1449226" cy="3794082"/>
          </a:xfrm>
          <a:prstGeom prst="rect">
            <a:avLst/>
          </a:prstGeom>
        </p:spPr>
      </p:pic>
      <p:sp>
        <p:nvSpPr>
          <p:cNvPr id="91" name="Rectangle: Rounded Corners 58">
            <a:extLst>
              <a:ext uri="{FF2B5EF4-FFF2-40B4-BE49-F238E27FC236}">
                <a16:creationId xmlns:a16="http://schemas.microsoft.com/office/drawing/2014/main" id="{54C8F891-27F8-404C-A7E6-C70CF032728E}"/>
              </a:ext>
            </a:extLst>
          </p:cNvPr>
          <p:cNvSpPr/>
          <p:nvPr/>
        </p:nvSpPr>
        <p:spPr>
          <a:xfrm>
            <a:off x="7554914" y="1230120"/>
            <a:ext cx="157460" cy="208702"/>
          </a:xfrm>
          <a:prstGeom prst="roundRect">
            <a:avLst/>
          </a:prstGeom>
          <a:solidFill>
            <a:srgbClr val="B1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p>
        </p:txBody>
      </p:sp>
      <p:sp>
        <p:nvSpPr>
          <p:cNvPr id="93" name="Rectangle: Rounded Corners 213">
            <a:extLst>
              <a:ext uri="{FF2B5EF4-FFF2-40B4-BE49-F238E27FC236}">
                <a16:creationId xmlns:a16="http://schemas.microsoft.com/office/drawing/2014/main" id="{2BAF6425-2A4A-4C66-A7F6-FA340DA72797}"/>
              </a:ext>
            </a:extLst>
          </p:cNvPr>
          <p:cNvSpPr/>
          <p:nvPr/>
        </p:nvSpPr>
        <p:spPr>
          <a:xfrm>
            <a:off x="7554914" y="1551296"/>
            <a:ext cx="157460" cy="208702"/>
          </a:xfrm>
          <a:prstGeom prst="roundRect">
            <a:avLst/>
          </a:prstGeom>
          <a:solidFill>
            <a:srgbClr val="C8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solidFill>
                <a:schemeClr val="tx1">
                  <a:lumMod val="40000"/>
                  <a:lumOff val="60000"/>
                </a:schemeClr>
              </a:solidFill>
            </a:endParaRPr>
          </a:p>
        </p:txBody>
      </p:sp>
      <p:sp>
        <p:nvSpPr>
          <p:cNvPr id="95" name="Freeform: Shape 232">
            <a:extLst>
              <a:ext uri="{FF2B5EF4-FFF2-40B4-BE49-F238E27FC236}">
                <a16:creationId xmlns:a16="http://schemas.microsoft.com/office/drawing/2014/main" id="{744EC3E9-81E6-49DC-B9B4-26DCABB656C8}"/>
              </a:ext>
            </a:extLst>
          </p:cNvPr>
          <p:cNvSpPr/>
          <p:nvPr/>
        </p:nvSpPr>
        <p:spPr>
          <a:xfrm rot="4897508">
            <a:off x="5595966" y="4746219"/>
            <a:ext cx="657736" cy="590331"/>
          </a:xfrm>
          <a:custGeom>
            <a:avLst/>
            <a:gdLst>
              <a:gd name="connsiteX0" fmla="*/ 1112 w 1315472"/>
              <a:gd name="connsiteY0" fmla="*/ 1304440 h 1564890"/>
              <a:gd name="connsiteX1" fmla="*/ 143465 w 1315472"/>
              <a:gd name="connsiteY1" fmla="*/ 337491 h 1564890"/>
              <a:gd name="connsiteX2" fmla="*/ 260451 w 1315472"/>
              <a:gd name="connsiteY2" fmla="*/ 250530 h 1564890"/>
              <a:gd name="connsiteX3" fmla="*/ 561456 w 1315472"/>
              <a:gd name="connsiteY3" fmla="*/ 294844 h 1564890"/>
              <a:gd name="connsiteX4" fmla="*/ 651011 w 1315472"/>
              <a:gd name="connsiteY4" fmla="*/ 0 h 1564890"/>
              <a:gd name="connsiteX5" fmla="*/ 748950 w 1315472"/>
              <a:gd name="connsiteY5" fmla="*/ 322447 h 1564890"/>
              <a:gd name="connsiteX6" fmla="*/ 1227399 w 1315472"/>
              <a:gd name="connsiteY6" fmla="*/ 392884 h 1564890"/>
              <a:gd name="connsiteX7" fmla="*/ 1314360 w 1315472"/>
              <a:gd name="connsiteY7" fmla="*/ 509869 h 1564890"/>
              <a:gd name="connsiteX8" fmla="*/ 1172007 w 1315472"/>
              <a:gd name="connsiteY8" fmla="*/ 1476817 h 1564890"/>
              <a:gd name="connsiteX9" fmla="*/ 1055021 w 1315472"/>
              <a:gd name="connsiteY9" fmla="*/ 1563778 h 1564890"/>
              <a:gd name="connsiteX10" fmla="*/ 88073 w 1315472"/>
              <a:gd name="connsiteY10" fmla="*/ 1421425 h 1564890"/>
              <a:gd name="connsiteX11" fmla="*/ 1112 w 1315472"/>
              <a:gd name="connsiteY11" fmla="*/ 1304440 h 15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5472" h="1564890">
                <a:moveTo>
                  <a:pt x="1112" y="1304440"/>
                </a:moveTo>
                <a:lnTo>
                  <a:pt x="143465" y="337491"/>
                </a:lnTo>
                <a:cubicBezTo>
                  <a:pt x="151756" y="281173"/>
                  <a:pt x="204133" y="242239"/>
                  <a:pt x="260451" y="250530"/>
                </a:cubicBezTo>
                <a:lnTo>
                  <a:pt x="561456" y="294844"/>
                </a:lnTo>
                <a:lnTo>
                  <a:pt x="651011" y="0"/>
                </a:lnTo>
                <a:lnTo>
                  <a:pt x="748950" y="322447"/>
                </a:lnTo>
                <a:lnTo>
                  <a:pt x="1227399" y="392884"/>
                </a:lnTo>
                <a:cubicBezTo>
                  <a:pt x="1283717" y="401175"/>
                  <a:pt x="1322651" y="453551"/>
                  <a:pt x="1314360" y="509869"/>
                </a:cubicBezTo>
                <a:lnTo>
                  <a:pt x="1172007" y="1476817"/>
                </a:lnTo>
                <a:cubicBezTo>
                  <a:pt x="1163716" y="1533135"/>
                  <a:pt x="1111339" y="1572069"/>
                  <a:pt x="1055021" y="1563778"/>
                </a:cubicBezTo>
                <a:lnTo>
                  <a:pt x="88073" y="1421425"/>
                </a:lnTo>
                <a:cubicBezTo>
                  <a:pt x="31755" y="1413134"/>
                  <a:pt x="-7179" y="1360757"/>
                  <a:pt x="1112" y="1304440"/>
                </a:cubicBezTo>
                <a:close/>
              </a:path>
            </a:pathLst>
          </a:custGeom>
          <a:solidFill>
            <a:schemeClr val="bg1"/>
          </a:solidFill>
          <a:ln>
            <a:noFill/>
          </a:ln>
          <a:effectLst>
            <a:outerShdw blurRad="3937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p>
        </p:txBody>
      </p:sp>
      <p:sp>
        <p:nvSpPr>
          <p:cNvPr id="96" name="Freeform: Shape 233">
            <a:extLst>
              <a:ext uri="{FF2B5EF4-FFF2-40B4-BE49-F238E27FC236}">
                <a16:creationId xmlns:a16="http://schemas.microsoft.com/office/drawing/2014/main" id="{733205C8-7E6A-439E-BF81-FC8071B832C0}"/>
              </a:ext>
            </a:extLst>
          </p:cNvPr>
          <p:cNvSpPr/>
          <p:nvPr/>
        </p:nvSpPr>
        <p:spPr>
          <a:xfrm rot="4897508">
            <a:off x="5115758" y="3093967"/>
            <a:ext cx="657736" cy="574239"/>
          </a:xfrm>
          <a:custGeom>
            <a:avLst/>
            <a:gdLst>
              <a:gd name="connsiteX0" fmla="*/ 1112 w 1315471"/>
              <a:gd name="connsiteY0" fmla="*/ 1261781 h 1522231"/>
              <a:gd name="connsiteX1" fmla="*/ 143465 w 1315471"/>
              <a:gd name="connsiteY1" fmla="*/ 294832 h 1522231"/>
              <a:gd name="connsiteX2" fmla="*/ 260450 w 1315471"/>
              <a:gd name="connsiteY2" fmla="*/ 207872 h 1522231"/>
              <a:gd name="connsiteX3" fmla="*/ 808369 w 1315471"/>
              <a:gd name="connsiteY3" fmla="*/ 288536 h 1522231"/>
              <a:gd name="connsiteX4" fmla="*/ 896008 w 1315471"/>
              <a:gd name="connsiteY4" fmla="*/ 0 h 1522231"/>
              <a:gd name="connsiteX5" fmla="*/ 991851 w 1315471"/>
              <a:gd name="connsiteY5" fmla="*/ 315548 h 1522231"/>
              <a:gd name="connsiteX6" fmla="*/ 1227399 w 1315471"/>
              <a:gd name="connsiteY6" fmla="*/ 350225 h 1522231"/>
              <a:gd name="connsiteX7" fmla="*/ 1314359 w 1315471"/>
              <a:gd name="connsiteY7" fmla="*/ 467210 h 1522231"/>
              <a:gd name="connsiteX8" fmla="*/ 1172006 w 1315471"/>
              <a:gd name="connsiteY8" fmla="*/ 1434159 h 1522231"/>
              <a:gd name="connsiteX9" fmla="*/ 1055021 w 1315471"/>
              <a:gd name="connsiteY9" fmla="*/ 1521119 h 1522231"/>
              <a:gd name="connsiteX10" fmla="*/ 88072 w 1315471"/>
              <a:gd name="connsiteY10" fmla="*/ 1378766 h 1522231"/>
              <a:gd name="connsiteX11" fmla="*/ 1112 w 1315471"/>
              <a:gd name="connsiteY11" fmla="*/ 1261781 h 152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5471" h="1522231">
                <a:moveTo>
                  <a:pt x="1112" y="1261781"/>
                </a:moveTo>
                <a:lnTo>
                  <a:pt x="143465" y="294832"/>
                </a:lnTo>
                <a:cubicBezTo>
                  <a:pt x="151756" y="238514"/>
                  <a:pt x="204132" y="199581"/>
                  <a:pt x="260450" y="207872"/>
                </a:cubicBezTo>
                <a:lnTo>
                  <a:pt x="808369" y="288536"/>
                </a:lnTo>
                <a:lnTo>
                  <a:pt x="896008" y="0"/>
                </a:lnTo>
                <a:lnTo>
                  <a:pt x="991851" y="315548"/>
                </a:lnTo>
                <a:lnTo>
                  <a:pt x="1227399" y="350225"/>
                </a:lnTo>
                <a:cubicBezTo>
                  <a:pt x="1283717" y="358516"/>
                  <a:pt x="1322650" y="410892"/>
                  <a:pt x="1314359" y="467210"/>
                </a:cubicBezTo>
                <a:lnTo>
                  <a:pt x="1172006" y="1434159"/>
                </a:lnTo>
                <a:cubicBezTo>
                  <a:pt x="1163715" y="1490477"/>
                  <a:pt x="1111339" y="1529410"/>
                  <a:pt x="1055021" y="1521119"/>
                </a:cubicBezTo>
                <a:lnTo>
                  <a:pt x="88072" y="1378766"/>
                </a:lnTo>
                <a:cubicBezTo>
                  <a:pt x="31754" y="1370475"/>
                  <a:pt x="-7179" y="1318099"/>
                  <a:pt x="1112" y="1261781"/>
                </a:cubicBezTo>
                <a:close/>
              </a:path>
            </a:pathLst>
          </a:custGeom>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ID" sz="675"/>
          </a:p>
        </p:txBody>
      </p:sp>
      <p:sp>
        <p:nvSpPr>
          <p:cNvPr id="127" name="Pladsholder til tekst 125">
            <a:extLst>
              <a:ext uri="{FF2B5EF4-FFF2-40B4-BE49-F238E27FC236}">
                <a16:creationId xmlns:a16="http://schemas.microsoft.com/office/drawing/2014/main" id="{BDB1C29C-F5AF-4760-A0DC-AA6A1F134B17}"/>
              </a:ext>
            </a:extLst>
          </p:cNvPr>
          <p:cNvSpPr>
            <a:spLocks noGrp="1"/>
          </p:cNvSpPr>
          <p:nvPr>
            <p:ph type="body" sz="quarter" idx="14" hasCustomPrompt="1"/>
          </p:nvPr>
        </p:nvSpPr>
        <p:spPr>
          <a:xfrm>
            <a:off x="5662825" y="4740031"/>
            <a:ext cx="423993" cy="603495"/>
          </a:xfrm>
          <a:prstGeom prst="rect">
            <a:avLst/>
          </a:prstGeom>
        </p:spPr>
        <p:txBody>
          <a:bodyPr anchor="ctr" anchorCtr="0"/>
          <a:lstStyle>
            <a:lvl1pPr marL="0" indent="0" algn="ctr">
              <a:buNone/>
              <a:defRPr sz="1200" b="1">
                <a:solidFill>
                  <a:srgbClr val="C8D4ED"/>
                </a:solidFill>
              </a:defRPr>
            </a:lvl1pPr>
          </a:lstStyle>
          <a:p>
            <a:pPr lvl="0"/>
            <a:r>
              <a:rPr lang="da-DK" dirty="0"/>
              <a:t>02</a:t>
            </a:r>
          </a:p>
        </p:txBody>
      </p:sp>
      <p:sp>
        <p:nvSpPr>
          <p:cNvPr id="129" name="Pladsholder til tekst 125">
            <a:extLst>
              <a:ext uri="{FF2B5EF4-FFF2-40B4-BE49-F238E27FC236}">
                <a16:creationId xmlns:a16="http://schemas.microsoft.com/office/drawing/2014/main" id="{A1543FF5-203D-4EAE-B414-681ED05B995E}"/>
              </a:ext>
            </a:extLst>
          </p:cNvPr>
          <p:cNvSpPr>
            <a:spLocks noGrp="1"/>
          </p:cNvSpPr>
          <p:nvPr>
            <p:ph type="body" sz="quarter" idx="16" hasCustomPrompt="1"/>
          </p:nvPr>
        </p:nvSpPr>
        <p:spPr>
          <a:xfrm>
            <a:off x="5181340" y="3076576"/>
            <a:ext cx="446576" cy="613563"/>
          </a:xfrm>
          <a:prstGeom prst="rect">
            <a:avLst/>
          </a:prstGeom>
          <a:solidFill>
            <a:schemeClr val="bg1"/>
          </a:solidFill>
        </p:spPr>
        <p:txBody>
          <a:bodyPr anchor="ctr" anchorCtr="0"/>
          <a:lstStyle>
            <a:lvl1pPr marL="0" indent="0" algn="ctr">
              <a:buNone/>
              <a:defRPr sz="1200" b="1">
                <a:solidFill>
                  <a:srgbClr val="B1D17D"/>
                </a:solidFill>
              </a:defRPr>
            </a:lvl1pPr>
          </a:lstStyle>
          <a:p>
            <a:pPr lvl="0"/>
            <a:r>
              <a:rPr lang="da-DK" dirty="0"/>
              <a:t>01</a:t>
            </a:r>
          </a:p>
        </p:txBody>
      </p:sp>
      <p:sp>
        <p:nvSpPr>
          <p:cNvPr id="130" name="Freeform: Shape 233">
            <a:extLst>
              <a:ext uri="{FF2B5EF4-FFF2-40B4-BE49-F238E27FC236}">
                <a16:creationId xmlns:a16="http://schemas.microsoft.com/office/drawing/2014/main" id="{013EF014-0487-40B2-8035-060B055C91FD}"/>
              </a:ext>
            </a:extLst>
          </p:cNvPr>
          <p:cNvSpPr/>
          <p:nvPr/>
        </p:nvSpPr>
        <p:spPr>
          <a:xfrm rot="4897508">
            <a:off x="7258337" y="4608054"/>
            <a:ext cx="657736" cy="574239"/>
          </a:xfrm>
          <a:custGeom>
            <a:avLst/>
            <a:gdLst>
              <a:gd name="connsiteX0" fmla="*/ 1112 w 1315471"/>
              <a:gd name="connsiteY0" fmla="*/ 1261781 h 1522231"/>
              <a:gd name="connsiteX1" fmla="*/ 143465 w 1315471"/>
              <a:gd name="connsiteY1" fmla="*/ 294832 h 1522231"/>
              <a:gd name="connsiteX2" fmla="*/ 260450 w 1315471"/>
              <a:gd name="connsiteY2" fmla="*/ 207872 h 1522231"/>
              <a:gd name="connsiteX3" fmla="*/ 808369 w 1315471"/>
              <a:gd name="connsiteY3" fmla="*/ 288536 h 1522231"/>
              <a:gd name="connsiteX4" fmla="*/ 896008 w 1315471"/>
              <a:gd name="connsiteY4" fmla="*/ 0 h 1522231"/>
              <a:gd name="connsiteX5" fmla="*/ 991851 w 1315471"/>
              <a:gd name="connsiteY5" fmla="*/ 315548 h 1522231"/>
              <a:gd name="connsiteX6" fmla="*/ 1227399 w 1315471"/>
              <a:gd name="connsiteY6" fmla="*/ 350225 h 1522231"/>
              <a:gd name="connsiteX7" fmla="*/ 1314359 w 1315471"/>
              <a:gd name="connsiteY7" fmla="*/ 467210 h 1522231"/>
              <a:gd name="connsiteX8" fmla="*/ 1172006 w 1315471"/>
              <a:gd name="connsiteY8" fmla="*/ 1434159 h 1522231"/>
              <a:gd name="connsiteX9" fmla="*/ 1055021 w 1315471"/>
              <a:gd name="connsiteY9" fmla="*/ 1521119 h 1522231"/>
              <a:gd name="connsiteX10" fmla="*/ 88072 w 1315471"/>
              <a:gd name="connsiteY10" fmla="*/ 1378766 h 1522231"/>
              <a:gd name="connsiteX11" fmla="*/ 1112 w 1315471"/>
              <a:gd name="connsiteY11" fmla="*/ 1261781 h 152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5471" h="1522231">
                <a:moveTo>
                  <a:pt x="1112" y="1261781"/>
                </a:moveTo>
                <a:lnTo>
                  <a:pt x="143465" y="294832"/>
                </a:lnTo>
                <a:cubicBezTo>
                  <a:pt x="151756" y="238514"/>
                  <a:pt x="204132" y="199581"/>
                  <a:pt x="260450" y="207872"/>
                </a:cubicBezTo>
                <a:lnTo>
                  <a:pt x="808369" y="288536"/>
                </a:lnTo>
                <a:lnTo>
                  <a:pt x="896008" y="0"/>
                </a:lnTo>
                <a:lnTo>
                  <a:pt x="991851" y="315548"/>
                </a:lnTo>
                <a:lnTo>
                  <a:pt x="1227399" y="350225"/>
                </a:lnTo>
                <a:cubicBezTo>
                  <a:pt x="1283717" y="358516"/>
                  <a:pt x="1322650" y="410892"/>
                  <a:pt x="1314359" y="467210"/>
                </a:cubicBezTo>
                <a:lnTo>
                  <a:pt x="1172006" y="1434159"/>
                </a:lnTo>
                <a:cubicBezTo>
                  <a:pt x="1163715" y="1490477"/>
                  <a:pt x="1111339" y="1529410"/>
                  <a:pt x="1055021" y="1521119"/>
                </a:cubicBezTo>
                <a:lnTo>
                  <a:pt x="88072" y="1378766"/>
                </a:lnTo>
                <a:cubicBezTo>
                  <a:pt x="31754" y="1370475"/>
                  <a:pt x="-7179" y="1318099"/>
                  <a:pt x="1112" y="1261781"/>
                </a:cubicBezTo>
                <a:close/>
              </a:path>
            </a:pathLst>
          </a:custGeom>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ID" sz="675"/>
          </a:p>
        </p:txBody>
      </p:sp>
      <p:sp>
        <p:nvSpPr>
          <p:cNvPr id="131" name="Pladsholder til tekst 125">
            <a:extLst>
              <a:ext uri="{FF2B5EF4-FFF2-40B4-BE49-F238E27FC236}">
                <a16:creationId xmlns:a16="http://schemas.microsoft.com/office/drawing/2014/main" id="{228C20D1-10E9-4C13-B8BF-0C9073FF14FD}"/>
              </a:ext>
            </a:extLst>
          </p:cNvPr>
          <p:cNvSpPr>
            <a:spLocks noGrp="1"/>
          </p:cNvSpPr>
          <p:nvPr>
            <p:ph type="body" sz="quarter" idx="17" hasCustomPrompt="1"/>
          </p:nvPr>
        </p:nvSpPr>
        <p:spPr>
          <a:xfrm>
            <a:off x="7323920" y="4565883"/>
            <a:ext cx="433962" cy="623694"/>
          </a:xfrm>
          <a:prstGeom prst="rect">
            <a:avLst/>
          </a:prstGeom>
          <a:solidFill>
            <a:schemeClr val="bg1"/>
          </a:solidFill>
        </p:spPr>
        <p:txBody>
          <a:bodyPr anchor="ctr" anchorCtr="0"/>
          <a:lstStyle>
            <a:lvl1pPr marL="0" indent="0" algn="ctr">
              <a:buNone/>
              <a:defRPr sz="1200" b="1">
                <a:solidFill>
                  <a:srgbClr val="9FD8C8"/>
                </a:solidFill>
              </a:defRPr>
            </a:lvl1pPr>
          </a:lstStyle>
          <a:p>
            <a:pPr lvl="0"/>
            <a:r>
              <a:rPr lang="da-DK" dirty="0"/>
              <a:t>03</a:t>
            </a:r>
          </a:p>
        </p:txBody>
      </p:sp>
      <p:grpSp>
        <p:nvGrpSpPr>
          <p:cNvPr id="169" name="Gruppe 168">
            <a:extLst>
              <a:ext uri="{FF2B5EF4-FFF2-40B4-BE49-F238E27FC236}">
                <a16:creationId xmlns:a16="http://schemas.microsoft.com/office/drawing/2014/main" id="{9E1D9721-4198-4085-B4CB-64BAB8FB44EE}"/>
              </a:ext>
            </a:extLst>
          </p:cNvPr>
          <p:cNvGrpSpPr/>
          <p:nvPr/>
        </p:nvGrpSpPr>
        <p:grpSpPr>
          <a:xfrm>
            <a:off x="383871" y="3337453"/>
            <a:ext cx="3999788" cy="802233"/>
            <a:chOff x="1017589" y="6770153"/>
            <a:chExt cx="10602912" cy="1604465"/>
          </a:xfrm>
        </p:grpSpPr>
        <p:sp>
          <p:nvSpPr>
            <p:cNvPr id="146" name="Rectangle: Rounded Corners 184">
              <a:extLst>
                <a:ext uri="{FF2B5EF4-FFF2-40B4-BE49-F238E27FC236}">
                  <a16:creationId xmlns:a16="http://schemas.microsoft.com/office/drawing/2014/main" id="{AE5F1ECA-C7A5-42BE-BBE7-1E8DFAD68351}"/>
                </a:ext>
              </a:extLst>
            </p:cNvPr>
            <p:cNvSpPr/>
            <p:nvPr/>
          </p:nvSpPr>
          <p:spPr>
            <a:xfrm>
              <a:off x="1017589" y="6770153"/>
              <a:ext cx="10602912" cy="1604465"/>
            </a:xfrm>
            <a:prstGeom prst="roundRect">
              <a:avLst/>
            </a:prstGeom>
            <a:solidFill>
              <a:schemeClr val="bg1"/>
            </a:solidFill>
            <a:ln>
              <a:noFill/>
            </a:ln>
            <a:effectLst>
              <a:outerShdw blurRad="381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675"/>
            </a:p>
          </p:txBody>
        </p:sp>
        <p:sp>
          <p:nvSpPr>
            <p:cNvPr id="152" name="Oval 53">
              <a:extLst>
                <a:ext uri="{FF2B5EF4-FFF2-40B4-BE49-F238E27FC236}">
                  <a16:creationId xmlns:a16="http://schemas.microsoft.com/office/drawing/2014/main" id="{670BA660-079B-4A18-BDB9-8CE0653C99BB}"/>
                </a:ext>
              </a:extLst>
            </p:cNvPr>
            <p:cNvSpPr/>
            <p:nvPr/>
          </p:nvSpPr>
          <p:spPr>
            <a:xfrm>
              <a:off x="1421444" y="7045418"/>
              <a:ext cx="1086652" cy="1086652"/>
            </a:xfrm>
            <a:prstGeom prst="ellipse">
              <a:avLst/>
            </a:prstGeom>
            <a:noFill/>
            <a:ln w="19050">
              <a:solidFill>
                <a:srgbClr val="B1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p>
          </p:txBody>
        </p:sp>
      </p:grpSp>
      <p:sp>
        <p:nvSpPr>
          <p:cNvPr id="160" name="Rectangle: Rounded Corners 213">
            <a:extLst>
              <a:ext uri="{FF2B5EF4-FFF2-40B4-BE49-F238E27FC236}">
                <a16:creationId xmlns:a16="http://schemas.microsoft.com/office/drawing/2014/main" id="{D8F581A0-AF92-4B95-B6F4-C38DB45A79D6}"/>
              </a:ext>
            </a:extLst>
          </p:cNvPr>
          <p:cNvSpPr/>
          <p:nvPr/>
        </p:nvSpPr>
        <p:spPr>
          <a:xfrm>
            <a:off x="7554914" y="1865755"/>
            <a:ext cx="157460" cy="208702"/>
          </a:xfrm>
          <a:prstGeom prst="roundRect">
            <a:avLst/>
          </a:prstGeom>
          <a:solidFill>
            <a:srgbClr val="9FD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p>
        </p:txBody>
      </p:sp>
      <p:sp>
        <p:nvSpPr>
          <p:cNvPr id="162" name="Titel 161">
            <a:extLst>
              <a:ext uri="{FF2B5EF4-FFF2-40B4-BE49-F238E27FC236}">
                <a16:creationId xmlns:a16="http://schemas.microsoft.com/office/drawing/2014/main" id="{FD941DE8-3424-4813-A31A-6D82E998E841}"/>
              </a:ext>
            </a:extLst>
          </p:cNvPr>
          <p:cNvSpPr>
            <a:spLocks noGrp="1"/>
          </p:cNvSpPr>
          <p:nvPr>
            <p:ph type="title" hasCustomPrompt="1"/>
          </p:nvPr>
        </p:nvSpPr>
        <p:spPr>
          <a:xfrm>
            <a:off x="397610" y="1196205"/>
            <a:ext cx="3981465" cy="588399"/>
          </a:xfrm>
          <a:prstGeom prst="rect">
            <a:avLst/>
          </a:prstGeom>
        </p:spPr>
        <p:txBody>
          <a:bodyPr anchor="b" anchorCtr="0"/>
          <a:lstStyle>
            <a:lvl1pPr algn="l">
              <a:defRPr sz="2250" b="1">
                <a:solidFill>
                  <a:srgbClr val="243B6F"/>
                </a:solidFill>
                <a:latin typeface="Montserrat" panose="00000500000000000000" pitchFamily="50" charset="0"/>
              </a:defRPr>
            </a:lvl1pPr>
          </a:lstStyle>
          <a:p>
            <a:r>
              <a:rPr lang="da-DK" dirty="0"/>
              <a:t>Overskrift</a:t>
            </a:r>
          </a:p>
        </p:txBody>
      </p:sp>
      <p:sp>
        <p:nvSpPr>
          <p:cNvPr id="173" name="Pladsholder til tekst 172">
            <a:extLst>
              <a:ext uri="{FF2B5EF4-FFF2-40B4-BE49-F238E27FC236}">
                <a16:creationId xmlns:a16="http://schemas.microsoft.com/office/drawing/2014/main" id="{D6771D75-FA56-4B4A-B062-A86D76448B45}"/>
              </a:ext>
            </a:extLst>
          </p:cNvPr>
          <p:cNvSpPr>
            <a:spLocks noGrp="1"/>
          </p:cNvSpPr>
          <p:nvPr>
            <p:ph type="body" sz="quarter" idx="18" hasCustomPrompt="1"/>
          </p:nvPr>
        </p:nvSpPr>
        <p:spPr>
          <a:xfrm>
            <a:off x="1098490" y="3458214"/>
            <a:ext cx="1139631" cy="231924"/>
          </a:xfrm>
          <a:prstGeom prst="rect">
            <a:avLst/>
          </a:prstGeom>
        </p:spPr>
        <p:txBody>
          <a:bodyPr/>
          <a:lstStyle>
            <a:lvl1pPr marL="0" indent="0">
              <a:buNone/>
              <a:defRPr sz="1050" b="1">
                <a:solidFill>
                  <a:srgbClr val="B1D17D"/>
                </a:solidFill>
                <a:latin typeface="Montserrat" panose="00000500000000000000" pitchFamily="50" charset="0"/>
              </a:defRPr>
            </a:lvl1pPr>
          </a:lstStyle>
          <a:p>
            <a:pPr lvl="0"/>
            <a:r>
              <a:rPr lang="da-DK" dirty="0"/>
              <a:t>Overskrift</a:t>
            </a:r>
          </a:p>
        </p:txBody>
      </p:sp>
      <p:sp>
        <p:nvSpPr>
          <p:cNvPr id="175" name="Pladsholder til tekst 174">
            <a:extLst>
              <a:ext uri="{FF2B5EF4-FFF2-40B4-BE49-F238E27FC236}">
                <a16:creationId xmlns:a16="http://schemas.microsoft.com/office/drawing/2014/main" id="{F3B61EEE-7190-4FAB-BC86-F75D3BD4D772}"/>
              </a:ext>
            </a:extLst>
          </p:cNvPr>
          <p:cNvSpPr>
            <a:spLocks noGrp="1"/>
          </p:cNvSpPr>
          <p:nvPr>
            <p:ph type="body" sz="quarter" idx="19" hasCustomPrompt="1"/>
          </p:nvPr>
        </p:nvSpPr>
        <p:spPr>
          <a:xfrm>
            <a:off x="1097493" y="3759563"/>
            <a:ext cx="3120063" cy="205673"/>
          </a:xfrm>
          <a:prstGeom prst="rect">
            <a:avLst/>
          </a:prstGeom>
        </p:spPr>
        <p:txBody>
          <a:bodyPr/>
          <a:lstStyle>
            <a:lvl1pPr marL="0" indent="0">
              <a:buNone/>
              <a:defRPr sz="900">
                <a:solidFill>
                  <a:schemeClr val="tx1"/>
                </a:solidFill>
                <a:latin typeface="Montserrat" panose="00000500000000000000" pitchFamily="50" charset="0"/>
              </a:defRPr>
            </a:lvl1pPr>
          </a:lstStyle>
          <a:p>
            <a:pPr lvl="0"/>
            <a:r>
              <a:rPr lang="da-DK" dirty="0"/>
              <a:t>Følgetekst</a:t>
            </a:r>
          </a:p>
        </p:txBody>
      </p:sp>
      <p:sp>
        <p:nvSpPr>
          <p:cNvPr id="177" name="Pladsholder til tekst 176">
            <a:extLst>
              <a:ext uri="{FF2B5EF4-FFF2-40B4-BE49-F238E27FC236}">
                <a16:creationId xmlns:a16="http://schemas.microsoft.com/office/drawing/2014/main" id="{C468D5B2-CD73-4A9F-918A-98D72563C3A4}"/>
              </a:ext>
            </a:extLst>
          </p:cNvPr>
          <p:cNvSpPr>
            <a:spLocks noGrp="1"/>
          </p:cNvSpPr>
          <p:nvPr>
            <p:ph type="body" sz="quarter" idx="20" hasCustomPrompt="1"/>
          </p:nvPr>
        </p:nvSpPr>
        <p:spPr>
          <a:xfrm>
            <a:off x="544575" y="3475085"/>
            <a:ext cx="395248" cy="543326"/>
          </a:xfrm>
          <a:prstGeom prst="rect">
            <a:avLst/>
          </a:prstGeom>
        </p:spPr>
        <p:txBody>
          <a:bodyPr anchor="ctr" anchorCtr="0"/>
          <a:lstStyle>
            <a:lvl1pPr marL="0" indent="0" algn="ctr">
              <a:buNone/>
              <a:defRPr sz="1200" b="1">
                <a:solidFill>
                  <a:srgbClr val="B1D17D"/>
                </a:solidFill>
                <a:latin typeface="+mj-lt"/>
              </a:defRPr>
            </a:lvl1pPr>
          </a:lstStyle>
          <a:p>
            <a:pPr lvl="0"/>
            <a:r>
              <a:rPr lang="da-DK" b="1" dirty="0">
                <a:latin typeface="+mj-lt"/>
              </a:rPr>
              <a:t>%</a:t>
            </a:r>
            <a:endParaRPr lang="da-DK" dirty="0"/>
          </a:p>
        </p:txBody>
      </p:sp>
      <p:grpSp>
        <p:nvGrpSpPr>
          <p:cNvPr id="178" name="Gruppe 177">
            <a:extLst>
              <a:ext uri="{FF2B5EF4-FFF2-40B4-BE49-F238E27FC236}">
                <a16:creationId xmlns:a16="http://schemas.microsoft.com/office/drawing/2014/main" id="{844542CD-184C-4485-B3B0-96A9C07A3CA5}"/>
              </a:ext>
            </a:extLst>
          </p:cNvPr>
          <p:cNvGrpSpPr/>
          <p:nvPr/>
        </p:nvGrpSpPr>
        <p:grpSpPr>
          <a:xfrm>
            <a:off x="383871" y="4387345"/>
            <a:ext cx="3999788" cy="802233"/>
            <a:chOff x="1017589" y="6770153"/>
            <a:chExt cx="10602912" cy="1604465"/>
          </a:xfrm>
        </p:grpSpPr>
        <p:sp>
          <p:nvSpPr>
            <p:cNvPr id="179" name="Rectangle: Rounded Corners 184">
              <a:extLst>
                <a:ext uri="{FF2B5EF4-FFF2-40B4-BE49-F238E27FC236}">
                  <a16:creationId xmlns:a16="http://schemas.microsoft.com/office/drawing/2014/main" id="{242964E4-187B-4AAC-ADCF-853141B3152B}"/>
                </a:ext>
              </a:extLst>
            </p:cNvPr>
            <p:cNvSpPr/>
            <p:nvPr/>
          </p:nvSpPr>
          <p:spPr>
            <a:xfrm>
              <a:off x="1017589" y="6770153"/>
              <a:ext cx="10602912" cy="1604465"/>
            </a:xfrm>
            <a:prstGeom prst="roundRect">
              <a:avLst/>
            </a:prstGeom>
            <a:solidFill>
              <a:schemeClr val="bg1"/>
            </a:solidFill>
            <a:ln>
              <a:noFill/>
            </a:ln>
            <a:effectLst>
              <a:outerShdw blurRad="381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675" dirty="0"/>
            </a:p>
          </p:txBody>
        </p:sp>
        <p:sp>
          <p:nvSpPr>
            <p:cNvPr id="180" name="Oval 53">
              <a:extLst>
                <a:ext uri="{FF2B5EF4-FFF2-40B4-BE49-F238E27FC236}">
                  <a16:creationId xmlns:a16="http://schemas.microsoft.com/office/drawing/2014/main" id="{82B5148A-9504-48EE-BEE6-AE21E93F4210}"/>
                </a:ext>
              </a:extLst>
            </p:cNvPr>
            <p:cNvSpPr/>
            <p:nvPr/>
          </p:nvSpPr>
          <p:spPr>
            <a:xfrm>
              <a:off x="1421444" y="7045418"/>
              <a:ext cx="1086652" cy="1086652"/>
            </a:xfrm>
            <a:prstGeom prst="ellipse">
              <a:avLst/>
            </a:prstGeom>
            <a:noFill/>
            <a:ln w="19050">
              <a:solidFill>
                <a:srgbClr val="C8D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solidFill>
                  <a:schemeClr val="tx1">
                    <a:lumMod val="20000"/>
                    <a:lumOff val="80000"/>
                  </a:schemeClr>
                </a:solidFill>
              </a:endParaRPr>
            </a:p>
          </p:txBody>
        </p:sp>
      </p:grpSp>
      <p:sp>
        <p:nvSpPr>
          <p:cNvPr id="181" name="Pladsholder til tekst 172">
            <a:extLst>
              <a:ext uri="{FF2B5EF4-FFF2-40B4-BE49-F238E27FC236}">
                <a16:creationId xmlns:a16="http://schemas.microsoft.com/office/drawing/2014/main" id="{CF450B11-2F7E-4CE9-8215-66AC043585B9}"/>
              </a:ext>
            </a:extLst>
          </p:cNvPr>
          <p:cNvSpPr>
            <a:spLocks noGrp="1"/>
          </p:cNvSpPr>
          <p:nvPr>
            <p:ph type="body" sz="quarter" idx="21" hasCustomPrompt="1"/>
          </p:nvPr>
        </p:nvSpPr>
        <p:spPr>
          <a:xfrm>
            <a:off x="1098490" y="4508107"/>
            <a:ext cx="1139631" cy="231924"/>
          </a:xfrm>
          <a:prstGeom prst="rect">
            <a:avLst/>
          </a:prstGeom>
        </p:spPr>
        <p:txBody>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1050" b="1">
                <a:solidFill>
                  <a:srgbClr val="C8D4ED"/>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Overskrift</a:t>
            </a:r>
          </a:p>
        </p:txBody>
      </p:sp>
      <p:sp>
        <p:nvSpPr>
          <p:cNvPr id="182" name="Pladsholder til tekst 174">
            <a:extLst>
              <a:ext uri="{FF2B5EF4-FFF2-40B4-BE49-F238E27FC236}">
                <a16:creationId xmlns:a16="http://schemas.microsoft.com/office/drawing/2014/main" id="{3E45A267-6126-426C-8786-483EC860049A}"/>
              </a:ext>
            </a:extLst>
          </p:cNvPr>
          <p:cNvSpPr>
            <a:spLocks noGrp="1"/>
          </p:cNvSpPr>
          <p:nvPr>
            <p:ph type="body" sz="quarter" idx="22" hasCustomPrompt="1"/>
          </p:nvPr>
        </p:nvSpPr>
        <p:spPr>
          <a:xfrm>
            <a:off x="1097493" y="4809455"/>
            <a:ext cx="3120063" cy="205673"/>
          </a:xfrm>
          <a:prstGeom prst="rect">
            <a:avLst/>
          </a:prstGeom>
        </p:spPr>
        <p:txBody>
          <a:bodyPr/>
          <a:lstStyle>
            <a:lvl1pPr marL="0" indent="0">
              <a:buNone/>
              <a:defRPr sz="900">
                <a:solidFill>
                  <a:schemeClr val="tx1"/>
                </a:solidFill>
                <a:latin typeface="Montserrat" panose="00000500000000000000" pitchFamily="50" charset="0"/>
              </a:defRPr>
            </a:lvl1pPr>
          </a:lstStyle>
          <a:p>
            <a:pPr lvl="0"/>
            <a:r>
              <a:rPr lang="da-DK" dirty="0"/>
              <a:t>Følgetekst</a:t>
            </a:r>
          </a:p>
        </p:txBody>
      </p:sp>
      <p:sp>
        <p:nvSpPr>
          <p:cNvPr id="183" name="Pladsholder til tekst 176">
            <a:extLst>
              <a:ext uri="{FF2B5EF4-FFF2-40B4-BE49-F238E27FC236}">
                <a16:creationId xmlns:a16="http://schemas.microsoft.com/office/drawing/2014/main" id="{D7069D95-99A2-4677-B146-41A98AE22341}"/>
              </a:ext>
            </a:extLst>
          </p:cNvPr>
          <p:cNvSpPr>
            <a:spLocks noGrp="1"/>
          </p:cNvSpPr>
          <p:nvPr>
            <p:ph type="body" sz="quarter" idx="23" hasCustomPrompt="1"/>
          </p:nvPr>
        </p:nvSpPr>
        <p:spPr>
          <a:xfrm>
            <a:off x="548037" y="4554453"/>
            <a:ext cx="395248" cy="501030"/>
          </a:xfrm>
          <a:prstGeom prst="rect">
            <a:avLst/>
          </a:prstGeom>
        </p:spPr>
        <p:txBody>
          <a:bodyPr anchor="ctr" anchorCtr="0"/>
          <a:lstStyle>
            <a:lvl1pPr marL="0" indent="0" algn="ctr">
              <a:buNone/>
              <a:defRPr sz="1200" b="1">
                <a:solidFill>
                  <a:srgbClr val="C8D4ED"/>
                </a:solidFill>
                <a:latin typeface="+mj-lt"/>
              </a:defRPr>
            </a:lvl1pPr>
          </a:lstStyle>
          <a:p>
            <a:pPr lvl="0"/>
            <a:r>
              <a:rPr lang="da-DK" b="1" dirty="0">
                <a:latin typeface="+mj-lt"/>
              </a:rPr>
              <a:t>%</a:t>
            </a:r>
            <a:endParaRPr lang="da-DK" dirty="0"/>
          </a:p>
        </p:txBody>
      </p:sp>
      <p:grpSp>
        <p:nvGrpSpPr>
          <p:cNvPr id="184" name="Gruppe 183">
            <a:extLst>
              <a:ext uri="{FF2B5EF4-FFF2-40B4-BE49-F238E27FC236}">
                <a16:creationId xmlns:a16="http://schemas.microsoft.com/office/drawing/2014/main" id="{A6C7A7A1-3055-4FD5-8505-37A9D3B2AA62}"/>
              </a:ext>
            </a:extLst>
          </p:cNvPr>
          <p:cNvGrpSpPr/>
          <p:nvPr/>
        </p:nvGrpSpPr>
        <p:grpSpPr>
          <a:xfrm>
            <a:off x="392289" y="5437237"/>
            <a:ext cx="3999788" cy="802233"/>
            <a:chOff x="1017589" y="6770153"/>
            <a:chExt cx="10602912" cy="1604465"/>
          </a:xfrm>
        </p:grpSpPr>
        <p:sp>
          <p:nvSpPr>
            <p:cNvPr id="185" name="Rectangle: Rounded Corners 184">
              <a:extLst>
                <a:ext uri="{FF2B5EF4-FFF2-40B4-BE49-F238E27FC236}">
                  <a16:creationId xmlns:a16="http://schemas.microsoft.com/office/drawing/2014/main" id="{60C94967-DE4A-4A2B-8423-4920558F24C1}"/>
                </a:ext>
              </a:extLst>
            </p:cNvPr>
            <p:cNvSpPr/>
            <p:nvPr/>
          </p:nvSpPr>
          <p:spPr>
            <a:xfrm>
              <a:off x="1017589" y="6770153"/>
              <a:ext cx="10602912" cy="1604465"/>
            </a:xfrm>
            <a:prstGeom prst="roundRect">
              <a:avLst/>
            </a:prstGeom>
            <a:solidFill>
              <a:schemeClr val="bg1"/>
            </a:solidFill>
            <a:ln>
              <a:noFill/>
            </a:ln>
            <a:effectLst>
              <a:outerShdw blurRad="381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sz="675" dirty="0"/>
            </a:p>
          </p:txBody>
        </p:sp>
        <p:sp>
          <p:nvSpPr>
            <p:cNvPr id="186" name="Oval 53">
              <a:extLst>
                <a:ext uri="{FF2B5EF4-FFF2-40B4-BE49-F238E27FC236}">
                  <a16:creationId xmlns:a16="http://schemas.microsoft.com/office/drawing/2014/main" id="{3634652E-62CF-4387-BCB7-22AE1F6958DD}"/>
                </a:ext>
              </a:extLst>
            </p:cNvPr>
            <p:cNvSpPr/>
            <p:nvPr/>
          </p:nvSpPr>
          <p:spPr>
            <a:xfrm>
              <a:off x="1421444" y="7045418"/>
              <a:ext cx="1086652" cy="1086652"/>
            </a:xfrm>
            <a:prstGeom prst="ellipse">
              <a:avLst/>
            </a:prstGeom>
            <a:noFill/>
            <a:ln w="19050">
              <a:solidFill>
                <a:srgbClr val="9FD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dirty="0">
                <a:solidFill>
                  <a:schemeClr val="tx1">
                    <a:lumMod val="20000"/>
                    <a:lumOff val="80000"/>
                  </a:schemeClr>
                </a:solidFill>
              </a:endParaRPr>
            </a:p>
          </p:txBody>
        </p:sp>
      </p:grpSp>
      <p:sp>
        <p:nvSpPr>
          <p:cNvPr id="187" name="Pladsholder til tekst 172">
            <a:extLst>
              <a:ext uri="{FF2B5EF4-FFF2-40B4-BE49-F238E27FC236}">
                <a16:creationId xmlns:a16="http://schemas.microsoft.com/office/drawing/2014/main" id="{A7AFCC74-F100-498B-B786-277A243D5FBF}"/>
              </a:ext>
            </a:extLst>
          </p:cNvPr>
          <p:cNvSpPr>
            <a:spLocks noGrp="1"/>
          </p:cNvSpPr>
          <p:nvPr>
            <p:ph type="body" sz="quarter" idx="24" hasCustomPrompt="1"/>
          </p:nvPr>
        </p:nvSpPr>
        <p:spPr>
          <a:xfrm>
            <a:off x="1098490" y="5557999"/>
            <a:ext cx="1139631" cy="231924"/>
          </a:xfrm>
          <a:prstGeom prst="rect">
            <a:avLst/>
          </a:prstGeom>
        </p:spPr>
        <p:txBody>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1050" b="1">
                <a:solidFill>
                  <a:srgbClr val="9FD8C8"/>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Overskrift</a:t>
            </a:r>
          </a:p>
        </p:txBody>
      </p:sp>
      <p:sp>
        <p:nvSpPr>
          <p:cNvPr id="188" name="Pladsholder til tekst 174">
            <a:extLst>
              <a:ext uri="{FF2B5EF4-FFF2-40B4-BE49-F238E27FC236}">
                <a16:creationId xmlns:a16="http://schemas.microsoft.com/office/drawing/2014/main" id="{56025A53-CCD4-4CAA-8C22-D261613A060A}"/>
              </a:ext>
            </a:extLst>
          </p:cNvPr>
          <p:cNvSpPr>
            <a:spLocks noGrp="1"/>
          </p:cNvSpPr>
          <p:nvPr>
            <p:ph type="body" sz="quarter" idx="25" hasCustomPrompt="1"/>
          </p:nvPr>
        </p:nvSpPr>
        <p:spPr>
          <a:xfrm>
            <a:off x="1097493" y="5859348"/>
            <a:ext cx="3120063" cy="205673"/>
          </a:xfrm>
          <a:prstGeom prst="rect">
            <a:avLst/>
          </a:prstGeom>
        </p:spPr>
        <p:txBody>
          <a:bodyPr/>
          <a:lstStyle>
            <a:lvl1pPr marL="0" indent="0">
              <a:buNone/>
              <a:defRPr sz="900">
                <a:solidFill>
                  <a:schemeClr val="tx1"/>
                </a:solidFill>
                <a:latin typeface="Montserrat" panose="00000500000000000000" pitchFamily="50" charset="0"/>
              </a:defRPr>
            </a:lvl1pPr>
          </a:lstStyle>
          <a:p>
            <a:pPr lvl="0"/>
            <a:r>
              <a:rPr lang="da-DK" dirty="0"/>
              <a:t>Følgetekst</a:t>
            </a:r>
          </a:p>
        </p:txBody>
      </p:sp>
      <p:sp>
        <p:nvSpPr>
          <p:cNvPr id="189" name="Pladsholder til tekst 176">
            <a:extLst>
              <a:ext uri="{FF2B5EF4-FFF2-40B4-BE49-F238E27FC236}">
                <a16:creationId xmlns:a16="http://schemas.microsoft.com/office/drawing/2014/main" id="{2A3E0D0C-DA35-4C46-895C-D03B24EFAB82}"/>
              </a:ext>
            </a:extLst>
          </p:cNvPr>
          <p:cNvSpPr>
            <a:spLocks noGrp="1"/>
          </p:cNvSpPr>
          <p:nvPr>
            <p:ph type="body" sz="quarter" idx="26" hasCustomPrompt="1"/>
          </p:nvPr>
        </p:nvSpPr>
        <p:spPr>
          <a:xfrm>
            <a:off x="548036" y="5574869"/>
            <a:ext cx="409923" cy="543326"/>
          </a:xfrm>
          <a:prstGeom prst="rect">
            <a:avLst/>
          </a:prstGeom>
        </p:spPr>
        <p:txBody>
          <a:bodyPr anchor="ctr" anchorCtr="0"/>
          <a:lstStyle>
            <a:lvl1pPr marL="0" indent="0" algn="ctr">
              <a:buNone/>
              <a:defRPr sz="1200" b="1">
                <a:solidFill>
                  <a:srgbClr val="9FD8C8"/>
                </a:solidFill>
                <a:latin typeface="+mj-lt"/>
              </a:defRPr>
            </a:lvl1pPr>
          </a:lstStyle>
          <a:p>
            <a:pPr lvl="0"/>
            <a:r>
              <a:rPr lang="da-DK" b="1" dirty="0">
                <a:latin typeface="+mj-lt"/>
              </a:rPr>
              <a:t>%</a:t>
            </a:r>
            <a:endParaRPr lang="da-DK" dirty="0"/>
          </a:p>
        </p:txBody>
      </p:sp>
      <p:sp>
        <p:nvSpPr>
          <p:cNvPr id="193" name="Pladsholder til tekst 192">
            <a:extLst>
              <a:ext uri="{FF2B5EF4-FFF2-40B4-BE49-F238E27FC236}">
                <a16:creationId xmlns:a16="http://schemas.microsoft.com/office/drawing/2014/main" id="{B31EAC70-8799-4CB3-A078-4AE976AF95B3}"/>
              </a:ext>
            </a:extLst>
          </p:cNvPr>
          <p:cNvSpPr>
            <a:spLocks noGrp="1"/>
          </p:cNvSpPr>
          <p:nvPr>
            <p:ph type="body" sz="quarter" idx="28" hasCustomPrompt="1"/>
          </p:nvPr>
        </p:nvSpPr>
        <p:spPr>
          <a:xfrm>
            <a:off x="7726355" y="1218355"/>
            <a:ext cx="1322284" cy="208702"/>
          </a:xfrm>
          <a:prstGeom prst="rect">
            <a:avLst/>
          </a:prstGeom>
        </p:spPr>
        <p:txBody>
          <a:bodyPr/>
          <a:lstStyle>
            <a:lvl1pPr marL="0" indent="0">
              <a:buNone/>
              <a:defRPr sz="900" b="1">
                <a:solidFill>
                  <a:srgbClr val="B1D17D"/>
                </a:solidFill>
                <a:latin typeface="Montserrat" panose="00000500000000000000" pitchFamily="50" charset="0"/>
              </a:defRPr>
            </a:lvl1pPr>
            <a:lvl2pPr>
              <a:defRPr sz="900"/>
            </a:lvl2pPr>
            <a:lvl3pPr>
              <a:defRPr sz="750"/>
            </a:lvl3pPr>
            <a:lvl4pPr>
              <a:defRPr sz="675"/>
            </a:lvl4pPr>
            <a:lvl5pPr>
              <a:defRPr sz="675"/>
            </a:lvl5pPr>
          </a:lstStyle>
          <a:p>
            <a:pPr lvl="0"/>
            <a:r>
              <a:rPr lang="da-DK" b="1" dirty="0">
                <a:latin typeface="+mj-lt"/>
              </a:rPr>
              <a:t>Forklaring</a:t>
            </a:r>
            <a:endParaRPr lang="da-DK" dirty="0"/>
          </a:p>
        </p:txBody>
      </p:sp>
      <p:sp>
        <p:nvSpPr>
          <p:cNvPr id="194" name="Pladsholder til tekst 192">
            <a:extLst>
              <a:ext uri="{FF2B5EF4-FFF2-40B4-BE49-F238E27FC236}">
                <a16:creationId xmlns:a16="http://schemas.microsoft.com/office/drawing/2014/main" id="{84792950-9EF9-4976-B70C-8693A0DDF34F}"/>
              </a:ext>
            </a:extLst>
          </p:cNvPr>
          <p:cNvSpPr>
            <a:spLocks noGrp="1"/>
          </p:cNvSpPr>
          <p:nvPr>
            <p:ph type="body" sz="quarter" idx="29" hasCustomPrompt="1"/>
          </p:nvPr>
        </p:nvSpPr>
        <p:spPr>
          <a:xfrm>
            <a:off x="7726355" y="1553056"/>
            <a:ext cx="1322284" cy="202248"/>
          </a:xfrm>
          <a:prstGeom prst="rect">
            <a:avLst/>
          </a:prstGeom>
        </p:spPr>
        <p:txBody>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1">
                <a:solidFill>
                  <a:srgbClr val="C8D4ED"/>
                </a:solidFill>
                <a:latin typeface="Montserrat" panose="00000500000000000000" pitchFamily="50" charset="0"/>
              </a:defRPr>
            </a:lvl1pPr>
            <a:lvl2pPr>
              <a:defRPr sz="900"/>
            </a:lvl2pPr>
            <a:lvl3pPr>
              <a:defRPr sz="750"/>
            </a:lvl3pPr>
            <a:lvl4pPr>
              <a:defRPr sz="675"/>
            </a:lvl4pPr>
            <a:lvl5pPr>
              <a:defRPr sz="675"/>
            </a:lvl5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b="1" dirty="0">
                <a:latin typeface="+mj-lt"/>
              </a:rPr>
              <a:t>Forklaring</a:t>
            </a:r>
            <a:endParaRPr lang="da-DK" dirty="0"/>
          </a:p>
        </p:txBody>
      </p:sp>
      <p:sp>
        <p:nvSpPr>
          <p:cNvPr id="195" name="Pladsholder til tekst 192">
            <a:extLst>
              <a:ext uri="{FF2B5EF4-FFF2-40B4-BE49-F238E27FC236}">
                <a16:creationId xmlns:a16="http://schemas.microsoft.com/office/drawing/2014/main" id="{5054EDCA-9E38-4668-B4AC-5C925D4B4A10}"/>
              </a:ext>
            </a:extLst>
          </p:cNvPr>
          <p:cNvSpPr>
            <a:spLocks noGrp="1"/>
          </p:cNvSpPr>
          <p:nvPr>
            <p:ph type="body" sz="quarter" idx="30" hasCustomPrompt="1"/>
          </p:nvPr>
        </p:nvSpPr>
        <p:spPr>
          <a:xfrm>
            <a:off x="7726355" y="1867523"/>
            <a:ext cx="1322284" cy="206935"/>
          </a:xfrm>
          <a:prstGeom prst="rect">
            <a:avLst/>
          </a:prstGeom>
        </p:spPr>
        <p:txBody>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1">
                <a:solidFill>
                  <a:srgbClr val="9FD8C8"/>
                </a:solidFill>
                <a:latin typeface="Montserrat" panose="00000500000000000000" pitchFamily="50" charset="0"/>
              </a:defRPr>
            </a:lvl1pPr>
            <a:lvl2pPr>
              <a:defRPr sz="900"/>
            </a:lvl2pPr>
            <a:lvl3pPr>
              <a:defRPr sz="750"/>
            </a:lvl3pPr>
            <a:lvl4pPr>
              <a:defRPr sz="675"/>
            </a:lvl4pPr>
            <a:lvl5pPr>
              <a:defRPr sz="675"/>
            </a:lvl5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b="1" dirty="0">
                <a:latin typeface="+mj-lt"/>
              </a:rPr>
              <a:t>Forklaring</a:t>
            </a:r>
            <a:endParaRPr lang="da-DK" dirty="0"/>
          </a:p>
        </p:txBody>
      </p:sp>
      <p:sp>
        <p:nvSpPr>
          <p:cNvPr id="41" name="Rektangel 40">
            <a:extLst>
              <a:ext uri="{FF2B5EF4-FFF2-40B4-BE49-F238E27FC236}">
                <a16:creationId xmlns:a16="http://schemas.microsoft.com/office/drawing/2014/main" id="{D204947E-B514-48A7-9A26-C66ABBB86801}"/>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45" name="Slide Number">
            <a:extLst>
              <a:ext uri="{FF2B5EF4-FFF2-40B4-BE49-F238E27FC236}">
                <a16:creationId xmlns:a16="http://schemas.microsoft.com/office/drawing/2014/main" id="{C6447230-24CF-4406-ACF7-3522A38E586E}"/>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46" name="Pladsholder til sidefod 2">
            <a:extLst>
              <a:ext uri="{FF2B5EF4-FFF2-40B4-BE49-F238E27FC236}">
                <a16:creationId xmlns:a16="http://schemas.microsoft.com/office/drawing/2014/main" id="{DDD26EEF-C0A9-4980-9F50-6EA3D17CFE36}"/>
              </a:ext>
            </a:extLst>
          </p:cNvPr>
          <p:cNvSpPr>
            <a:spLocks noGrp="1"/>
          </p:cNvSpPr>
          <p:nvPr>
            <p:ph type="ftr" sz="quarter" idx="32"/>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43" name="Billede 42">
            <a:extLst>
              <a:ext uri="{FF2B5EF4-FFF2-40B4-BE49-F238E27FC236}">
                <a16:creationId xmlns:a16="http://schemas.microsoft.com/office/drawing/2014/main" id="{8D0C7E92-ABD3-44C4-BCBA-81BE7D61316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4" name="Pladsholder til tekst 3">
            <a:extLst>
              <a:ext uri="{FF2B5EF4-FFF2-40B4-BE49-F238E27FC236}">
                <a16:creationId xmlns:a16="http://schemas.microsoft.com/office/drawing/2014/main" id="{13539C9C-514B-4BA5-9C88-C0407990EAB0}"/>
              </a:ext>
            </a:extLst>
          </p:cNvPr>
          <p:cNvSpPr>
            <a:spLocks noGrp="1"/>
          </p:cNvSpPr>
          <p:nvPr>
            <p:ph type="body" sz="quarter" idx="33" hasCustomPrompt="1"/>
          </p:nvPr>
        </p:nvSpPr>
        <p:spPr>
          <a:xfrm>
            <a:off x="397208" y="1988995"/>
            <a:ext cx="3981465" cy="1033463"/>
          </a:xfrm>
          <a:prstGeom prst="rect">
            <a:avLst/>
          </a:prstGeom>
        </p:spPr>
        <p:txBody>
          <a:bodyPr>
            <a:normAutofit/>
          </a:bodyPr>
          <a:lstStyle>
            <a:lvl1pPr marL="0" indent="0">
              <a:buNone/>
              <a:defRPr sz="1200">
                <a:solidFill>
                  <a:srgbClr val="3A5FB4"/>
                </a:solidFill>
                <a:latin typeface="Montserrat" panose="00000500000000000000" pitchFamily="50" charset="0"/>
              </a:defRPr>
            </a:lvl1pPr>
          </a:lstStyle>
          <a:p>
            <a:pPr lvl="0"/>
            <a:r>
              <a:rPr lang="da-DK" dirty="0"/>
              <a:t>Sektion tekst …</a:t>
            </a:r>
          </a:p>
        </p:txBody>
      </p:sp>
    </p:spTree>
    <p:extLst>
      <p:ext uri="{BB962C8B-B14F-4D97-AF65-F5344CB8AC3E}">
        <p14:creationId xmlns:p14="http://schemas.microsoft.com/office/powerpoint/2010/main" val="19239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2" presetClass="entr" presetSubtype="3"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additive="base">
                                        <p:cTn id="13" dur="500" fill="hold"/>
                                        <p:tgtEl>
                                          <p:spTgt spid="95"/>
                                        </p:tgtEl>
                                        <p:attrNameLst>
                                          <p:attrName>ppt_x</p:attrName>
                                        </p:attrNameLst>
                                      </p:cBhvr>
                                      <p:tavLst>
                                        <p:tav tm="0">
                                          <p:val>
                                            <p:strVal val="1+#ppt_w/2"/>
                                          </p:val>
                                        </p:tav>
                                        <p:tav tm="100000">
                                          <p:val>
                                            <p:strVal val="#ppt_x"/>
                                          </p:val>
                                        </p:tav>
                                      </p:tavLst>
                                    </p:anim>
                                    <p:anim calcmode="lin" valueType="num">
                                      <p:cBhvr additive="base">
                                        <p:cTn id="14" dur="500" fill="hold"/>
                                        <p:tgtEl>
                                          <p:spTgt spid="95"/>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1+#ppt_w/2"/>
                                          </p:val>
                                        </p:tav>
                                        <p:tav tm="100000">
                                          <p:val>
                                            <p:strVal val="#ppt_x"/>
                                          </p:val>
                                        </p:tav>
                                      </p:tavLst>
                                    </p:anim>
                                    <p:anim calcmode="lin" valueType="num">
                                      <p:cBhvr additive="base">
                                        <p:cTn id="18" dur="500" fill="hold"/>
                                        <p:tgtEl>
                                          <p:spTgt spid="96"/>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30"/>
                                        </p:tgtEl>
                                        <p:attrNameLst>
                                          <p:attrName>style.visibility</p:attrName>
                                        </p:attrNameLst>
                                      </p:cBhvr>
                                      <p:to>
                                        <p:strVal val="visible"/>
                                      </p:to>
                                    </p:set>
                                    <p:anim calcmode="lin" valueType="num">
                                      <p:cBhvr additive="base">
                                        <p:cTn id="21" dur="500" fill="hold"/>
                                        <p:tgtEl>
                                          <p:spTgt spid="130"/>
                                        </p:tgtEl>
                                        <p:attrNameLst>
                                          <p:attrName>ppt_x</p:attrName>
                                        </p:attrNameLst>
                                      </p:cBhvr>
                                      <p:tavLst>
                                        <p:tav tm="0">
                                          <p:val>
                                            <p:strVal val="1+#ppt_w/2"/>
                                          </p:val>
                                        </p:tav>
                                        <p:tav tm="100000">
                                          <p:val>
                                            <p:strVal val="#ppt_x"/>
                                          </p:val>
                                        </p:tav>
                                      </p:tavLst>
                                    </p:anim>
                                    <p:anim calcmode="lin" valueType="num">
                                      <p:cBhvr additive="base">
                                        <p:cTn id="22" dur="500" fill="hold"/>
                                        <p:tgtEl>
                                          <p:spTgt spid="130"/>
                                        </p:tgtEl>
                                        <p:attrNameLst>
                                          <p:attrName>ppt_y</p:attrName>
                                        </p:attrNameLst>
                                      </p:cBhvr>
                                      <p:tavLst>
                                        <p:tav tm="0">
                                          <p:val>
                                            <p:strVal val="0-#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3">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5">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7">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1">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2">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3">
                                            <p:txEl>
                                              <p:pRg st="0" end="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8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87">
                                            <p:txEl>
                                              <p:pRg st="0" end="0"/>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88">
                                            <p:txEl>
                                              <p:pRg st="0" end="0"/>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3" grpId="0" animBg="1"/>
      <p:bldP spid="95" grpId="0" animBg="1"/>
      <p:bldP spid="96" grpId="0" animBg="1"/>
      <p:bldP spid="130" grpId="0" animBg="1"/>
      <p:bldP spid="160" grpId="0" animBg="1"/>
      <p:bldP spid="173" grpId="0" build="p">
        <p:tmplLst>
          <p:tmpl lvl="1">
            <p:tnLst>
              <p:par>
                <p:cTn presetID="1" presetClass="entr" presetSubtype="0" fill="hold" nodeType="withEffect">
                  <p:stCondLst>
                    <p:cond delay="0"/>
                  </p:stCondLst>
                  <p:childTnLst>
                    <p:set>
                      <p:cBhvr>
                        <p:cTn dur="1" fill="hold">
                          <p:stCondLst>
                            <p:cond delay="0"/>
                          </p:stCondLst>
                        </p:cTn>
                        <p:tgtEl>
                          <p:spTgt spid="173"/>
                        </p:tgtEl>
                        <p:attrNameLst>
                          <p:attrName>style.visibility</p:attrName>
                        </p:attrNameLst>
                      </p:cBhvr>
                      <p:to>
                        <p:strVal val="visible"/>
                      </p:to>
                    </p:set>
                  </p:childTnLst>
                </p:cTn>
              </p:par>
            </p:tnLst>
          </p:tmpl>
        </p:tmplLst>
      </p:bldP>
      <p:bldP spid="175" grpId="0" build="p">
        <p:tmplLst>
          <p:tmpl lvl="1">
            <p:tnLst>
              <p:par>
                <p:cTn presetID="1" presetClass="entr" presetSubtype="0" fill="hold" nodeType="withEffect">
                  <p:stCondLst>
                    <p:cond delay="0"/>
                  </p:stCondLst>
                  <p:childTnLst>
                    <p:set>
                      <p:cBhvr>
                        <p:cTn dur="1" fill="hold">
                          <p:stCondLst>
                            <p:cond delay="0"/>
                          </p:stCondLst>
                        </p:cTn>
                        <p:tgtEl>
                          <p:spTgt spid="175"/>
                        </p:tgtEl>
                        <p:attrNameLst>
                          <p:attrName>style.visibility</p:attrName>
                        </p:attrNameLst>
                      </p:cBhvr>
                      <p:to>
                        <p:strVal val="visible"/>
                      </p:to>
                    </p:set>
                  </p:childTnLst>
                </p:cTn>
              </p:par>
            </p:tnLst>
          </p:tmpl>
        </p:tmplLst>
      </p:bldP>
      <p:bldP spid="177" grpId="0" build="p">
        <p:tmplLst>
          <p:tmpl lvl="1">
            <p:tnLst>
              <p:par>
                <p:cTn presetID="1" presetClass="entr" presetSubtype="0" fill="hold" nodeType="withEffect">
                  <p:stCondLst>
                    <p:cond delay="0"/>
                  </p:stCondLst>
                  <p:childTnLst>
                    <p:set>
                      <p:cBhvr>
                        <p:cTn dur="1" fill="hold">
                          <p:stCondLst>
                            <p:cond delay="0"/>
                          </p:stCondLst>
                        </p:cTn>
                        <p:tgtEl>
                          <p:spTgt spid="177"/>
                        </p:tgtEl>
                        <p:attrNameLst>
                          <p:attrName>style.visibility</p:attrName>
                        </p:attrNameLst>
                      </p:cBhvr>
                      <p:to>
                        <p:strVal val="visible"/>
                      </p:to>
                    </p:set>
                  </p:childTnLst>
                </p:cTn>
              </p:par>
            </p:tnLst>
          </p:tmpl>
        </p:tmplLst>
      </p:bldP>
      <p:bldP spid="181" grpId="0" build="p">
        <p:tmplLst>
          <p:tmpl lvl="1">
            <p:tnLst>
              <p:par>
                <p:cTn presetID="1" presetClass="entr" presetSubtype="0" fill="hold" nodeType="withEffect">
                  <p:stCondLst>
                    <p:cond delay="0"/>
                  </p:stCondLst>
                  <p:childTnLst>
                    <p:set>
                      <p:cBhvr>
                        <p:cTn dur="1" fill="hold">
                          <p:stCondLst>
                            <p:cond delay="0"/>
                          </p:stCondLst>
                        </p:cTn>
                        <p:tgtEl>
                          <p:spTgt spid="181"/>
                        </p:tgtEl>
                        <p:attrNameLst>
                          <p:attrName>style.visibility</p:attrName>
                        </p:attrNameLst>
                      </p:cBhvr>
                      <p:to>
                        <p:strVal val="visible"/>
                      </p:to>
                    </p:set>
                  </p:childTnLst>
                </p:cTn>
              </p:par>
            </p:tnLst>
          </p:tmpl>
        </p:tmplLst>
      </p:bldP>
      <p:bldP spid="182" grpId="0" build="p">
        <p:tmplLst>
          <p:tmpl lvl="1">
            <p:tnLst>
              <p:par>
                <p:cTn presetID="1" presetClass="entr" presetSubtype="0" fill="hold" nodeType="withEffect">
                  <p:stCondLst>
                    <p:cond delay="0"/>
                  </p:stCondLst>
                  <p:childTnLst>
                    <p:set>
                      <p:cBhvr>
                        <p:cTn dur="1" fill="hold">
                          <p:stCondLst>
                            <p:cond delay="0"/>
                          </p:stCondLst>
                        </p:cTn>
                        <p:tgtEl>
                          <p:spTgt spid="182"/>
                        </p:tgtEl>
                        <p:attrNameLst>
                          <p:attrName>style.visibility</p:attrName>
                        </p:attrNameLst>
                      </p:cBhvr>
                      <p:to>
                        <p:strVal val="visible"/>
                      </p:to>
                    </p:set>
                  </p:childTnLst>
                </p:cTn>
              </p:par>
            </p:tnLst>
          </p:tmpl>
        </p:tmplLst>
      </p:bldP>
      <p:bldP spid="183" grpId="0" build="p">
        <p:tmplLst>
          <p:tmpl lvl="1">
            <p:tnLst>
              <p:par>
                <p:cTn presetID="1" presetClass="entr" presetSubtype="0" fill="hold" nodeType="withEffect">
                  <p:stCondLst>
                    <p:cond delay="0"/>
                  </p:stCondLst>
                  <p:childTnLst>
                    <p:set>
                      <p:cBhvr>
                        <p:cTn dur="1" fill="hold">
                          <p:stCondLst>
                            <p:cond delay="0"/>
                          </p:stCondLst>
                        </p:cTn>
                        <p:tgtEl>
                          <p:spTgt spid="183"/>
                        </p:tgtEl>
                        <p:attrNameLst>
                          <p:attrName>style.visibility</p:attrName>
                        </p:attrNameLst>
                      </p:cBhvr>
                      <p:to>
                        <p:strVal val="visible"/>
                      </p:to>
                    </p:set>
                  </p:childTnLst>
                </p:cTn>
              </p:par>
            </p:tnLst>
          </p:tmpl>
        </p:tmplLst>
      </p:bldP>
      <p:bldP spid="187" grpId="0" build="p">
        <p:tmplLst>
          <p:tmpl lvl="1">
            <p:tnLst>
              <p:par>
                <p:cTn presetID="1" presetClass="entr" presetSubtype="0" fill="hold" nodeType="withEffect">
                  <p:stCondLst>
                    <p:cond delay="0"/>
                  </p:stCondLst>
                  <p:childTnLst>
                    <p:set>
                      <p:cBhvr>
                        <p:cTn dur="1" fill="hold">
                          <p:stCondLst>
                            <p:cond delay="0"/>
                          </p:stCondLst>
                        </p:cTn>
                        <p:tgtEl>
                          <p:spTgt spid="187"/>
                        </p:tgtEl>
                        <p:attrNameLst>
                          <p:attrName>style.visibility</p:attrName>
                        </p:attrNameLst>
                      </p:cBhvr>
                      <p:to>
                        <p:strVal val="visible"/>
                      </p:to>
                    </p:set>
                  </p:childTnLst>
                </p:cTn>
              </p:par>
            </p:tnLst>
          </p:tmpl>
        </p:tmplLst>
      </p:bldP>
      <p:bldP spid="188" grpId="0" build="p">
        <p:tmplLst>
          <p:tmpl lvl="1">
            <p:tnLst>
              <p:par>
                <p:cTn presetID="1" presetClass="entr" presetSubtype="0" fill="hold" nodeType="withEffect">
                  <p:stCondLst>
                    <p:cond delay="0"/>
                  </p:stCondLst>
                  <p:childTnLst>
                    <p:set>
                      <p:cBhvr>
                        <p:cTn dur="1" fill="hold">
                          <p:stCondLst>
                            <p:cond delay="0"/>
                          </p:stCondLst>
                        </p:cTn>
                        <p:tgtEl>
                          <p:spTgt spid="188"/>
                        </p:tgtEl>
                        <p:attrNameLst>
                          <p:attrName>style.visibility</p:attrName>
                        </p:attrNameLst>
                      </p:cBhvr>
                      <p:to>
                        <p:strVal val="visible"/>
                      </p:to>
                    </p:set>
                  </p:childTnLst>
                </p:cTn>
              </p:par>
            </p:tnLst>
          </p:tmpl>
        </p:tmplLst>
      </p:bldP>
      <p:bldP spid="189" grpId="0" build="p">
        <p:tmplLst>
          <p:tmpl lvl="1">
            <p:tnLst>
              <p:par>
                <p:cTn presetID="1" presetClass="entr" presetSubtype="0" fill="hold" nodeType="withEffect">
                  <p:stCondLst>
                    <p:cond delay="0"/>
                  </p:stCondLst>
                  <p:childTnLst>
                    <p:set>
                      <p:cBhvr>
                        <p:cTn dur="1" fill="hold">
                          <p:stCondLst>
                            <p:cond delay="0"/>
                          </p:stCondLst>
                        </p:cTn>
                        <p:tgtEl>
                          <p:spTgt spid="189"/>
                        </p:tgtEl>
                        <p:attrNameLst>
                          <p:attrName>style.visibility</p:attrName>
                        </p:attrNameLst>
                      </p:cBhvr>
                      <p:to>
                        <p:strVal val="visible"/>
                      </p:to>
                    </p:set>
                  </p:childTnLst>
                </p:cTn>
              </p:par>
            </p:tnLst>
          </p:tmpl>
        </p:tmplLst>
      </p:bldP>
    </p:bld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8_Brugerdefineret layout">
    <p:spTree>
      <p:nvGrpSpPr>
        <p:cNvPr id="1" name=""/>
        <p:cNvGrpSpPr/>
        <p:nvPr/>
      </p:nvGrpSpPr>
      <p:grpSpPr>
        <a:xfrm>
          <a:off x="0" y="0"/>
          <a:ext cx="0" cy="0"/>
          <a:chOff x="0" y="0"/>
          <a:chExt cx="0" cy="0"/>
        </a:xfrm>
      </p:grpSpPr>
      <p:pic>
        <p:nvPicPr>
          <p:cNvPr id="42" name="Billede 41">
            <a:extLst>
              <a:ext uri="{FF2B5EF4-FFF2-40B4-BE49-F238E27FC236}">
                <a16:creationId xmlns:a16="http://schemas.microsoft.com/office/drawing/2014/main" id="{6D1B05FA-4412-45C6-90D3-71F1A5EEA0B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3876756">
            <a:off x="-7224526" y="-81263"/>
            <a:ext cx="10818894" cy="8709255"/>
          </a:xfrm>
          <a:prstGeom prst="rect">
            <a:avLst/>
          </a:prstGeom>
        </p:spPr>
      </p:pic>
      <p:pic>
        <p:nvPicPr>
          <p:cNvPr id="60" name="Billede 59" descr="Et billede, der indeholder skjorte&#10;&#10;Automatisk genereret beskrivelse">
            <a:extLst>
              <a:ext uri="{FF2B5EF4-FFF2-40B4-BE49-F238E27FC236}">
                <a16:creationId xmlns:a16="http://schemas.microsoft.com/office/drawing/2014/main" id="{76FBBEC5-BBB6-4B0C-BDF6-EE884AB0D1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70591" y="-166537"/>
            <a:ext cx="2676079" cy="3256572"/>
          </a:xfrm>
          <a:prstGeom prst="rect">
            <a:avLst/>
          </a:prstGeom>
        </p:spPr>
      </p:pic>
      <p:sp>
        <p:nvSpPr>
          <p:cNvPr id="35" name="Rektangel 34">
            <a:extLst>
              <a:ext uri="{FF2B5EF4-FFF2-40B4-BE49-F238E27FC236}">
                <a16:creationId xmlns:a16="http://schemas.microsoft.com/office/drawing/2014/main" id="{8BA5B430-6609-4650-944C-B62B5AFB954D}"/>
              </a:ext>
            </a:extLst>
          </p:cNvPr>
          <p:cNvSpPr/>
          <p:nvPr/>
        </p:nvSpPr>
        <p:spPr>
          <a:xfrm>
            <a:off x="0" y="6207436"/>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pic>
        <p:nvPicPr>
          <p:cNvPr id="39" name="Billede 38">
            <a:extLst>
              <a:ext uri="{FF2B5EF4-FFF2-40B4-BE49-F238E27FC236}">
                <a16:creationId xmlns:a16="http://schemas.microsoft.com/office/drawing/2014/main" id="{B303D90D-5024-4466-A586-88DA66A2538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5465" y="6249859"/>
            <a:ext cx="1131982" cy="593313"/>
          </a:xfrm>
          <a:prstGeom prst="rect">
            <a:avLst/>
          </a:prstGeom>
        </p:spPr>
      </p:pic>
      <p:sp>
        <p:nvSpPr>
          <p:cNvPr id="40" name="Slide Number">
            <a:extLst>
              <a:ext uri="{FF2B5EF4-FFF2-40B4-BE49-F238E27FC236}">
                <a16:creationId xmlns:a16="http://schemas.microsoft.com/office/drawing/2014/main" id="{F635E1EB-B280-4FA6-84D3-0A9F338887AC}"/>
              </a:ext>
            </a:extLst>
          </p:cNvPr>
          <p:cNvSpPr txBox="1">
            <a:spLocks noGrp="1"/>
          </p:cNvSpPr>
          <p:nvPr>
            <p:ph type="sldNum" sz="quarter" idx="2"/>
          </p:nvPr>
        </p:nvSpPr>
        <p:spPr>
          <a:xfrm>
            <a:off x="8468718" y="6199326"/>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41" name="Pladsholder til sidefod 2">
            <a:extLst>
              <a:ext uri="{FF2B5EF4-FFF2-40B4-BE49-F238E27FC236}">
                <a16:creationId xmlns:a16="http://schemas.microsoft.com/office/drawing/2014/main" id="{A035DB9A-4D71-4347-A13C-2BF4EFB9CFEB}"/>
              </a:ext>
            </a:extLst>
          </p:cNvPr>
          <p:cNvSpPr>
            <a:spLocks noGrp="1"/>
          </p:cNvSpPr>
          <p:nvPr>
            <p:ph type="ftr" sz="quarter" idx="32"/>
          </p:nvPr>
        </p:nvSpPr>
        <p:spPr>
          <a:xfrm>
            <a:off x="5935307" y="6199326"/>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sp>
        <p:nvSpPr>
          <p:cNvPr id="43" name="Rektangel 42">
            <a:extLst>
              <a:ext uri="{FF2B5EF4-FFF2-40B4-BE49-F238E27FC236}">
                <a16:creationId xmlns:a16="http://schemas.microsoft.com/office/drawing/2014/main" id="{33CC7CE3-C38C-4AE1-BC86-575811563D11}"/>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pic>
        <p:nvPicPr>
          <p:cNvPr id="44" name="Billede 43">
            <a:extLst>
              <a:ext uri="{FF2B5EF4-FFF2-40B4-BE49-F238E27FC236}">
                <a16:creationId xmlns:a16="http://schemas.microsoft.com/office/drawing/2014/main" id="{6ED4D3FE-1D8A-4BC6-97C3-45BF25FBADA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45" name="Rektangel 44">
            <a:extLst>
              <a:ext uri="{FF2B5EF4-FFF2-40B4-BE49-F238E27FC236}">
                <a16:creationId xmlns:a16="http://schemas.microsoft.com/office/drawing/2014/main" id="{F51A4D1D-312D-452B-819A-0D32C1483DE0}"/>
              </a:ext>
            </a:extLst>
          </p:cNvPr>
          <p:cNvSpPr/>
          <p:nvPr/>
        </p:nvSpPr>
        <p:spPr>
          <a:xfrm>
            <a:off x="408220" y="2984756"/>
            <a:ext cx="1966246" cy="2577220"/>
          </a:xfrm>
          <a:prstGeom prst="rect">
            <a:avLst/>
          </a:prstGeom>
          <a:solidFill>
            <a:schemeClr val="bg1"/>
          </a:solidFill>
          <a:ln>
            <a:noFill/>
          </a:ln>
          <a:effectLst>
            <a:outerShdw blurRad="63500" sx="102000" sy="102000" algn="ctr" rotWithShape="0">
              <a:schemeClr val="tx1">
                <a:alpha val="10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dirty="0"/>
          </a:p>
        </p:txBody>
      </p:sp>
      <p:sp>
        <p:nvSpPr>
          <p:cNvPr id="47" name="Picture Placeholder 7">
            <a:extLst>
              <a:ext uri="{FF2B5EF4-FFF2-40B4-BE49-F238E27FC236}">
                <a16:creationId xmlns:a16="http://schemas.microsoft.com/office/drawing/2014/main" id="{3D844003-CC87-4106-BA10-65955440751D}"/>
              </a:ext>
            </a:extLst>
          </p:cNvPr>
          <p:cNvSpPr>
            <a:spLocks noGrp="1"/>
          </p:cNvSpPr>
          <p:nvPr>
            <p:ph type="pic" sz="quarter" idx="16"/>
          </p:nvPr>
        </p:nvSpPr>
        <p:spPr>
          <a:xfrm>
            <a:off x="651559" y="1603533"/>
            <a:ext cx="1479566" cy="1972755"/>
          </a:xfrm>
          <a:prstGeom prst="ellipse">
            <a:avLst/>
          </a:prstGeom>
          <a:solidFill>
            <a:srgbClr val="243B6F"/>
          </a:solidFill>
          <a:effectLst>
            <a:outerShdw blurRad="63500" sx="102000" sy="102000" algn="ctr" rotWithShape="0">
              <a:schemeClr val="tx1">
                <a:alpha val="10000"/>
              </a:schemeClr>
            </a:outerShdw>
          </a:effectLst>
        </p:spPr>
        <p:txBody>
          <a:bodyPr/>
          <a:lstStyle>
            <a:lvl1pPr marL="0" indent="0">
              <a:buNone/>
              <a:defRPr/>
            </a:lvl1pPr>
          </a:lstStyle>
          <a:p>
            <a:r>
              <a:rPr lang="da-DK"/>
              <a:t>Klik på ikonet for at tilføje et billede</a:t>
            </a:r>
            <a:endParaRPr lang="da-DK" dirty="0"/>
          </a:p>
        </p:txBody>
      </p:sp>
      <p:sp>
        <p:nvSpPr>
          <p:cNvPr id="57" name="Rektangel 56">
            <a:extLst>
              <a:ext uri="{FF2B5EF4-FFF2-40B4-BE49-F238E27FC236}">
                <a16:creationId xmlns:a16="http://schemas.microsoft.com/office/drawing/2014/main" id="{4E4AD36B-1F14-49D3-98E8-DF6F15AA759A}"/>
              </a:ext>
            </a:extLst>
          </p:cNvPr>
          <p:cNvSpPr/>
          <p:nvPr/>
        </p:nvSpPr>
        <p:spPr>
          <a:xfrm>
            <a:off x="2523694" y="2984756"/>
            <a:ext cx="1966246" cy="2577220"/>
          </a:xfrm>
          <a:prstGeom prst="rect">
            <a:avLst/>
          </a:prstGeom>
          <a:solidFill>
            <a:schemeClr val="bg1"/>
          </a:solidFill>
          <a:ln>
            <a:noFill/>
          </a:ln>
          <a:effectLst>
            <a:outerShdw blurRad="63500" sx="102000" sy="102000" algn="ctr" rotWithShape="0">
              <a:schemeClr val="tx1">
                <a:alpha val="10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a:p>
        </p:txBody>
      </p:sp>
      <p:sp>
        <p:nvSpPr>
          <p:cNvPr id="58" name="Rektangel 57">
            <a:extLst>
              <a:ext uri="{FF2B5EF4-FFF2-40B4-BE49-F238E27FC236}">
                <a16:creationId xmlns:a16="http://schemas.microsoft.com/office/drawing/2014/main" id="{D1F23CEB-BFE3-432F-A82C-D111D2F655BD}"/>
              </a:ext>
            </a:extLst>
          </p:cNvPr>
          <p:cNvSpPr/>
          <p:nvPr/>
        </p:nvSpPr>
        <p:spPr>
          <a:xfrm>
            <a:off x="4650598" y="2984756"/>
            <a:ext cx="1966246" cy="2577220"/>
          </a:xfrm>
          <a:prstGeom prst="rect">
            <a:avLst/>
          </a:prstGeom>
          <a:solidFill>
            <a:schemeClr val="bg1"/>
          </a:solidFill>
          <a:ln>
            <a:noFill/>
          </a:ln>
          <a:effectLst>
            <a:outerShdw blurRad="63500" sx="102000" sy="102000" algn="ctr" rotWithShape="0">
              <a:schemeClr val="tx1">
                <a:alpha val="10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a:p>
        </p:txBody>
      </p:sp>
      <p:sp>
        <p:nvSpPr>
          <p:cNvPr id="59" name="Rektangel 58">
            <a:extLst>
              <a:ext uri="{FF2B5EF4-FFF2-40B4-BE49-F238E27FC236}">
                <a16:creationId xmlns:a16="http://schemas.microsoft.com/office/drawing/2014/main" id="{A21EAC8F-8F37-4EF0-8F83-89C606B6FCEE}"/>
              </a:ext>
            </a:extLst>
          </p:cNvPr>
          <p:cNvSpPr/>
          <p:nvPr/>
        </p:nvSpPr>
        <p:spPr>
          <a:xfrm>
            <a:off x="6791530" y="2984756"/>
            <a:ext cx="1966246" cy="2577220"/>
          </a:xfrm>
          <a:prstGeom prst="rect">
            <a:avLst/>
          </a:prstGeom>
          <a:solidFill>
            <a:schemeClr val="bg1"/>
          </a:solidFill>
          <a:ln>
            <a:noFill/>
          </a:ln>
          <a:effectLst>
            <a:outerShdw blurRad="63500" sx="102000" sy="102000" algn="ctr" rotWithShape="0">
              <a:schemeClr val="tx1">
                <a:alpha val="10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a:p>
        </p:txBody>
      </p:sp>
      <p:sp>
        <p:nvSpPr>
          <p:cNvPr id="48" name="Picture Placeholder 7">
            <a:extLst>
              <a:ext uri="{FF2B5EF4-FFF2-40B4-BE49-F238E27FC236}">
                <a16:creationId xmlns:a16="http://schemas.microsoft.com/office/drawing/2014/main" id="{9EDFCC03-B914-4AB3-A507-3177523BB7BE}"/>
              </a:ext>
            </a:extLst>
          </p:cNvPr>
          <p:cNvSpPr>
            <a:spLocks noGrp="1"/>
          </p:cNvSpPr>
          <p:nvPr>
            <p:ph type="pic" sz="quarter" idx="33"/>
          </p:nvPr>
        </p:nvSpPr>
        <p:spPr>
          <a:xfrm>
            <a:off x="2766996" y="1603533"/>
            <a:ext cx="1479566" cy="1972755"/>
          </a:xfrm>
          <a:prstGeom prst="ellipse">
            <a:avLst/>
          </a:prstGeom>
          <a:solidFill>
            <a:srgbClr val="243B6F"/>
          </a:solidFill>
          <a:effectLst>
            <a:outerShdw blurRad="63500" sx="102000" sy="102000" algn="ctr" rotWithShape="0">
              <a:schemeClr val="tx1">
                <a:alpha val="10000"/>
              </a:schemeClr>
            </a:outerShdw>
          </a:effectLst>
        </p:spPr>
        <p:txBody>
          <a:bodyPr/>
          <a:lstStyle>
            <a:lvl1pPr marL="0" indent="0">
              <a:buNone/>
              <a:defRPr/>
            </a:lvl1pPr>
          </a:lstStyle>
          <a:p>
            <a:r>
              <a:rPr lang="da-DK"/>
              <a:t>Klik på ikonet for at tilføje et billede</a:t>
            </a:r>
            <a:endParaRPr lang="da-DK" dirty="0"/>
          </a:p>
        </p:txBody>
      </p:sp>
      <p:sp>
        <p:nvSpPr>
          <p:cNvPr id="52" name="Picture Placeholder 7">
            <a:extLst>
              <a:ext uri="{FF2B5EF4-FFF2-40B4-BE49-F238E27FC236}">
                <a16:creationId xmlns:a16="http://schemas.microsoft.com/office/drawing/2014/main" id="{EF7B00E9-2403-4D2B-900E-206794C5FFD5}"/>
              </a:ext>
            </a:extLst>
          </p:cNvPr>
          <p:cNvSpPr>
            <a:spLocks noGrp="1"/>
          </p:cNvSpPr>
          <p:nvPr>
            <p:ph type="pic" sz="quarter" idx="34"/>
          </p:nvPr>
        </p:nvSpPr>
        <p:spPr>
          <a:xfrm>
            <a:off x="4903309" y="1603533"/>
            <a:ext cx="1479566" cy="1972755"/>
          </a:xfrm>
          <a:prstGeom prst="ellipse">
            <a:avLst/>
          </a:prstGeom>
          <a:solidFill>
            <a:srgbClr val="243B6F"/>
          </a:solidFill>
          <a:effectLst>
            <a:outerShdw blurRad="63500" sx="102000" sy="102000" algn="ctr" rotWithShape="0">
              <a:schemeClr val="tx1">
                <a:alpha val="10000"/>
              </a:schemeClr>
            </a:outerShdw>
          </a:effectLst>
        </p:spPr>
        <p:txBody>
          <a:bodyPr/>
          <a:lstStyle>
            <a:lvl1pPr marL="0" indent="0">
              <a:buNone/>
              <a:defRPr/>
            </a:lvl1pPr>
          </a:lstStyle>
          <a:p>
            <a:r>
              <a:rPr lang="da-DK"/>
              <a:t>Klik på ikonet for at tilføje et billede</a:t>
            </a:r>
            <a:endParaRPr lang="da-DK" dirty="0"/>
          </a:p>
        </p:txBody>
      </p:sp>
      <p:sp>
        <p:nvSpPr>
          <p:cNvPr id="53" name="Picture Placeholder 7">
            <a:extLst>
              <a:ext uri="{FF2B5EF4-FFF2-40B4-BE49-F238E27FC236}">
                <a16:creationId xmlns:a16="http://schemas.microsoft.com/office/drawing/2014/main" id="{5923B3B6-5412-4668-B57D-FE69AEE90441}"/>
              </a:ext>
            </a:extLst>
          </p:cNvPr>
          <p:cNvSpPr>
            <a:spLocks noGrp="1"/>
          </p:cNvSpPr>
          <p:nvPr>
            <p:ph type="pic" sz="quarter" idx="35"/>
          </p:nvPr>
        </p:nvSpPr>
        <p:spPr>
          <a:xfrm>
            <a:off x="7034869" y="1603532"/>
            <a:ext cx="1479566" cy="1972755"/>
          </a:xfrm>
          <a:prstGeom prst="ellipse">
            <a:avLst/>
          </a:prstGeom>
          <a:solidFill>
            <a:srgbClr val="243B6F"/>
          </a:solidFill>
          <a:effectLst>
            <a:outerShdw blurRad="63500" sx="102000" sy="102000" algn="ctr" rotWithShape="0">
              <a:schemeClr val="tx1">
                <a:alpha val="10000"/>
              </a:schemeClr>
            </a:outerShdw>
          </a:effectLst>
        </p:spPr>
        <p:txBody>
          <a:bodyPr/>
          <a:lstStyle>
            <a:lvl1pPr marL="0" indent="0">
              <a:buNone/>
              <a:defRPr/>
            </a:lvl1pPr>
          </a:lstStyle>
          <a:p>
            <a:r>
              <a:rPr lang="da-DK"/>
              <a:t>Klik på ikonet for at tilføje et billede</a:t>
            </a:r>
            <a:endParaRPr lang="da-DK" dirty="0"/>
          </a:p>
        </p:txBody>
      </p:sp>
      <p:sp>
        <p:nvSpPr>
          <p:cNvPr id="62" name="Pladsholder til tekst 72">
            <a:extLst>
              <a:ext uri="{FF2B5EF4-FFF2-40B4-BE49-F238E27FC236}">
                <a16:creationId xmlns:a16="http://schemas.microsoft.com/office/drawing/2014/main" id="{C796FF01-A9AF-4623-B302-C34FE28EE6B8}"/>
              </a:ext>
            </a:extLst>
          </p:cNvPr>
          <p:cNvSpPr>
            <a:spLocks noGrp="1"/>
          </p:cNvSpPr>
          <p:nvPr>
            <p:ph type="body" sz="quarter" idx="20" hasCustomPrompt="1"/>
          </p:nvPr>
        </p:nvSpPr>
        <p:spPr>
          <a:xfrm>
            <a:off x="438552" y="3691178"/>
            <a:ext cx="1893094" cy="404571"/>
          </a:xfrm>
          <a:prstGeom prst="rect">
            <a:avLst/>
          </a:prstGeom>
        </p:spPr>
        <p:txBody>
          <a:bodyPr>
            <a:normAutofit/>
          </a:bodyPr>
          <a:lstStyle>
            <a:lvl1pPr marL="0" indent="0" algn="ctr">
              <a:lnSpc>
                <a:spcPct val="100000"/>
              </a:lnSpc>
              <a:buNone/>
              <a:defRPr sz="1200" b="1">
                <a:solidFill>
                  <a:srgbClr val="243B6F"/>
                </a:solidFill>
                <a:latin typeface="Montserrat" panose="00000500000000000000" pitchFamily="50" charset="0"/>
              </a:defRPr>
            </a:lvl1pPr>
          </a:lstStyle>
          <a:p>
            <a:pPr lvl="0"/>
            <a:r>
              <a:rPr lang="da-DK" dirty="0"/>
              <a:t>Charlotte </a:t>
            </a:r>
            <a:r>
              <a:rPr lang="da-DK" dirty="0" err="1"/>
              <a:t>Calov</a:t>
            </a:r>
            <a:endParaRPr lang="da-DK" dirty="0"/>
          </a:p>
        </p:txBody>
      </p:sp>
      <p:sp>
        <p:nvSpPr>
          <p:cNvPr id="65" name="Pladsholder til tekst 72">
            <a:extLst>
              <a:ext uri="{FF2B5EF4-FFF2-40B4-BE49-F238E27FC236}">
                <a16:creationId xmlns:a16="http://schemas.microsoft.com/office/drawing/2014/main" id="{40B5F069-8C82-4901-B1AB-3C9C0F974F4F}"/>
              </a:ext>
            </a:extLst>
          </p:cNvPr>
          <p:cNvSpPr>
            <a:spLocks noGrp="1"/>
          </p:cNvSpPr>
          <p:nvPr>
            <p:ph type="body" sz="quarter" idx="36" hasCustomPrompt="1"/>
          </p:nvPr>
        </p:nvSpPr>
        <p:spPr>
          <a:xfrm>
            <a:off x="444795" y="5038791"/>
            <a:ext cx="1893094" cy="373288"/>
          </a:xfrm>
          <a:prstGeom prst="rect">
            <a:avLst/>
          </a:prstGeom>
        </p:spPr>
        <p:txBody>
          <a:bodyPr>
            <a:normAutofit/>
          </a:bodyPr>
          <a:lstStyle>
            <a:lvl1pPr marL="0" marR="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b="0">
                <a:solidFill>
                  <a:schemeClr val="tx1"/>
                </a:solidFill>
                <a:latin typeface="Montserrat" panose="00000500000000000000" pitchFamily="50" charset="0"/>
              </a:defRPr>
            </a:lvl1pPr>
          </a:lstStyle>
          <a:p>
            <a:pPr lvl="0"/>
            <a:r>
              <a:rPr lang="da-DK" dirty="0"/>
              <a:t>+45 65 50 43 60</a:t>
            </a:r>
          </a:p>
        </p:txBody>
      </p:sp>
      <p:sp>
        <p:nvSpPr>
          <p:cNvPr id="66" name="Pladsholder til tekst 72">
            <a:extLst>
              <a:ext uri="{FF2B5EF4-FFF2-40B4-BE49-F238E27FC236}">
                <a16:creationId xmlns:a16="http://schemas.microsoft.com/office/drawing/2014/main" id="{204F4DC1-75B2-4160-BBD4-45CC791A866D}"/>
              </a:ext>
            </a:extLst>
          </p:cNvPr>
          <p:cNvSpPr>
            <a:spLocks noGrp="1"/>
          </p:cNvSpPr>
          <p:nvPr>
            <p:ph type="body" sz="quarter" idx="37" hasCustomPrompt="1"/>
          </p:nvPr>
        </p:nvSpPr>
        <p:spPr>
          <a:xfrm>
            <a:off x="438552" y="4138219"/>
            <a:ext cx="1893094" cy="373288"/>
          </a:xfrm>
          <a:prstGeom prst="rect">
            <a:avLst/>
          </a:prstGeom>
        </p:spPr>
        <p:txBody>
          <a:bodyPr>
            <a:normAutofit/>
          </a:bodyPr>
          <a:lstStyle>
            <a:lvl1pPr marL="0" indent="0" algn="ctr">
              <a:lnSpc>
                <a:spcPct val="100000"/>
              </a:lnSpc>
              <a:buNone/>
              <a:defRPr sz="1050" b="0" i="1">
                <a:solidFill>
                  <a:schemeClr val="bg2">
                    <a:lumMod val="50000"/>
                  </a:schemeClr>
                </a:solidFill>
                <a:latin typeface="Montserrat" panose="00000500000000000000" pitchFamily="50" charset="0"/>
              </a:defRPr>
            </a:lvl1pPr>
          </a:lstStyle>
          <a:p>
            <a:pPr lvl="0"/>
            <a:r>
              <a:rPr lang="da-DK" dirty="0"/>
              <a:t>Afdelingsleder</a:t>
            </a:r>
          </a:p>
        </p:txBody>
      </p:sp>
      <p:sp>
        <p:nvSpPr>
          <p:cNvPr id="67" name="Pladsholder til tekst 72">
            <a:extLst>
              <a:ext uri="{FF2B5EF4-FFF2-40B4-BE49-F238E27FC236}">
                <a16:creationId xmlns:a16="http://schemas.microsoft.com/office/drawing/2014/main" id="{321BC159-06A5-4596-A9F7-A20EC9021194}"/>
              </a:ext>
            </a:extLst>
          </p:cNvPr>
          <p:cNvSpPr>
            <a:spLocks noGrp="1"/>
          </p:cNvSpPr>
          <p:nvPr>
            <p:ph type="body" sz="quarter" idx="38" hasCustomPrompt="1"/>
          </p:nvPr>
        </p:nvSpPr>
        <p:spPr>
          <a:xfrm>
            <a:off x="446172" y="4595419"/>
            <a:ext cx="1893094" cy="373288"/>
          </a:xfrm>
          <a:prstGeom prst="rect">
            <a:avLst/>
          </a:prstGeom>
        </p:spPr>
        <p:txBody>
          <a:bodyPr>
            <a:normAutofit/>
          </a:bodyPr>
          <a:lstStyle>
            <a:lvl1pPr marL="0" indent="0" algn="ctr">
              <a:lnSpc>
                <a:spcPct val="100000"/>
              </a:lnSpc>
              <a:buNone/>
              <a:defRPr sz="1050" b="0">
                <a:solidFill>
                  <a:schemeClr val="tx1"/>
                </a:solidFill>
                <a:latin typeface="Montserrat" panose="00000500000000000000" pitchFamily="50" charset="0"/>
              </a:defRPr>
            </a:lvl1pPr>
          </a:lstStyle>
          <a:p>
            <a:pPr lvl="0"/>
            <a:r>
              <a:rPr lang="da-DK" dirty="0"/>
              <a:t>Charlotte.Calov@rsyd.dk</a:t>
            </a:r>
          </a:p>
        </p:txBody>
      </p:sp>
      <p:sp>
        <p:nvSpPr>
          <p:cNvPr id="68" name="Pladsholder til tekst 72">
            <a:extLst>
              <a:ext uri="{FF2B5EF4-FFF2-40B4-BE49-F238E27FC236}">
                <a16:creationId xmlns:a16="http://schemas.microsoft.com/office/drawing/2014/main" id="{50784333-CA36-4805-AD66-5BB46D2CA68A}"/>
              </a:ext>
            </a:extLst>
          </p:cNvPr>
          <p:cNvSpPr>
            <a:spLocks noGrp="1"/>
          </p:cNvSpPr>
          <p:nvPr>
            <p:ph type="body" sz="quarter" idx="39" hasCustomPrompt="1"/>
          </p:nvPr>
        </p:nvSpPr>
        <p:spPr>
          <a:xfrm>
            <a:off x="2560233" y="3716227"/>
            <a:ext cx="1893094" cy="373288"/>
          </a:xfrm>
          <a:prstGeom prst="rect">
            <a:avLst/>
          </a:prstGeom>
        </p:spPr>
        <p:txBody>
          <a:bodyPr>
            <a:normAutofit/>
          </a:bodyPr>
          <a:lstStyle>
            <a:lvl1pPr marL="0" indent="0" algn="ctr">
              <a:lnSpc>
                <a:spcPct val="100000"/>
              </a:lnSpc>
              <a:buNone/>
              <a:defRPr sz="1200" b="1">
                <a:solidFill>
                  <a:srgbClr val="243B6F"/>
                </a:solidFill>
                <a:latin typeface="Montserrat" panose="00000500000000000000" pitchFamily="50" charset="0"/>
              </a:defRPr>
            </a:lvl1pPr>
          </a:lstStyle>
          <a:p>
            <a:pPr lvl="0"/>
            <a:r>
              <a:rPr lang="da-DK" dirty="0"/>
              <a:t>Charlotte </a:t>
            </a:r>
            <a:r>
              <a:rPr lang="da-DK" dirty="0" err="1"/>
              <a:t>Calov</a:t>
            </a:r>
            <a:endParaRPr lang="da-DK" dirty="0"/>
          </a:p>
        </p:txBody>
      </p:sp>
      <p:sp>
        <p:nvSpPr>
          <p:cNvPr id="69" name="Pladsholder til tekst 72">
            <a:extLst>
              <a:ext uri="{FF2B5EF4-FFF2-40B4-BE49-F238E27FC236}">
                <a16:creationId xmlns:a16="http://schemas.microsoft.com/office/drawing/2014/main" id="{FB12DE14-D1C9-4696-96A8-5BC105773CBE}"/>
              </a:ext>
            </a:extLst>
          </p:cNvPr>
          <p:cNvSpPr>
            <a:spLocks noGrp="1"/>
          </p:cNvSpPr>
          <p:nvPr>
            <p:ph type="body" sz="quarter" idx="40" hasCustomPrompt="1"/>
          </p:nvPr>
        </p:nvSpPr>
        <p:spPr>
          <a:xfrm>
            <a:off x="4685114" y="3702276"/>
            <a:ext cx="1893094" cy="373288"/>
          </a:xfrm>
          <a:prstGeom prst="rect">
            <a:avLst/>
          </a:prstGeom>
        </p:spPr>
        <p:txBody>
          <a:bodyPr>
            <a:normAutofit/>
          </a:bodyPr>
          <a:lstStyle>
            <a:lvl1pPr marL="0" indent="0" algn="ctr">
              <a:lnSpc>
                <a:spcPct val="100000"/>
              </a:lnSpc>
              <a:buNone/>
              <a:defRPr sz="1200" b="1">
                <a:solidFill>
                  <a:srgbClr val="243B6F"/>
                </a:solidFill>
                <a:latin typeface="Montserrat" panose="00000500000000000000" pitchFamily="50" charset="0"/>
              </a:defRPr>
            </a:lvl1pPr>
          </a:lstStyle>
          <a:p>
            <a:pPr lvl="0"/>
            <a:r>
              <a:rPr lang="da-DK" dirty="0"/>
              <a:t>Charlotte </a:t>
            </a:r>
            <a:r>
              <a:rPr lang="da-DK" dirty="0" err="1"/>
              <a:t>Calov</a:t>
            </a:r>
            <a:endParaRPr lang="da-DK" dirty="0"/>
          </a:p>
        </p:txBody>
      </p:sp>
      <p:sp>
        <p:nvSpPr>
          <p:cNvPr id="70" name="Pladsholder til tekst 72">
            <a:extLst>
              <a:ext uri="{FF2B5EF4-FFF2-40B4-BE49-F238E27FC236}">
                <a16:creationId xmlns:a16="http://schemas.microsoft.com/office/drawing/2014/main" id="{F2FA815C-104F-4344-AFB7-717DB66D6FC4}"/>
              </a:ext>
            </a:extLst>
          </p:cNvPr>
          <p:cNvSpPr>
            <a:spLocks noGrp="1"/>
          </p:cNvSpPr>
          <p:nvPr>
            <p:ph type="body" sz="quarter" idx="41" hasCustomPrompt="1"/>
          </p:nvPr>
        </p:nvSpPr>
        <p:spPr>
          <a:xfrm>
            <a:off x="6832637" y="3690003"/>
            <a:ext cx="1893094" cy="373288"/>
          </a:xfrm>
          <a:prstGeom prst="rect">
            <a:avLst/>
          </a:prstGeom>
        </p:spPr>
        <p:txBody>
          <a:bodyPr>
            <a:normAutofit/>
          </a:bodyPr>
          <a:lstStyle>
            <a:lvl1pPr marL="0" indent="0" algn="ctr">
              <a:lnSpc>
                <a:spcPct val="100000"/>
              </a:lnSpc>
              <a:buNone/>
              <a:defRPr sz="1200" b="1">
                <a:solidFill>
                  <a:srgbClr val="243B6F"/>
                </a:solidFill>
                <a:latin typeface="Montserrat" panose="00000500000000000000" pitchFamily="50" charset="0"/>
              </a:defRPr>
            </a:lvl1pPr>
          </a:lstStyle>
          <a:p>
            <a:pPr lvl="0"/>
            <a:r>
              <a:rPr lang="da-DK" dirty="0"/>
              <a:t>Charlotte </a:t>
            </a:r>
            <a:r>
              <a:rPr lang="da-DK" dirty="0" err="1"/>
              <a:t>Calov</a:t>
            </a:r>
            <a:endParaRPr lang="da-DK" dirty="0"/>
          </a:p>
        </p:txBody>
      </p:sp>
      <p:sp>
        <p:nvSpPr>
          <p:cNvPr id="71" name="Pladsholder til tekst 72">
            <a:extLst>
              <a:ext uri="{FF2B5EF4-FFF2-40B4-BE49-F238E27FC236}">
                <a16:creationId xmlns:a16="http://schemas.microsoft.com/office/drawing/2014/main" id="{C0382ECF-F8C8-4E2C-83A1-16A4DAB2706B}"/>
              </a:ext>
            </a:extLst>
          </p:cNvPr>
          <p:cNvSpPr>
            <a:spLocks noGrp="1"/>
          </p:cNvSpPr>
          <p:nvPr>
            <p:ph type="body" sz="quarter" idx="42" hasCustomPrompt="1"/>
          </p:nvPr>
        </p:nvSpPr>
        <p:spPr>
          <a:xfrm>
            <a:off x="2560233" y="4155967"/>
            <a:ext cx="1893094" cy="373288"/>
          </a:xfrm>
          <a:prstGeom prst="rect">
            <a:avLst/>
          </a:prstGeom>
        </p:spPr>
        <p:txBody>
          <a:bodyPr>
            <a:normAutofit/>
          </a:bodyPr>
          <a:lstStyle>
            <a:lvl1pPr marL="0" indent="0" algn="ctr">
              <a:lnSpc>
                <a:spcPct val="100000"/>
              </a:lnSpc>
              <a:buNone/>
              <a:defRPr sz="1050" b="0" i="1">
                <a:solidFill>
                  <a:schemeClr val="bg2">
                    <a:lumMod val="50000"/>
                  </a:schemeClr>
                </a:solidFill>
                <a:latin typeface="Montserrat" panose="00000500000000000000" pitchFamily="50" charset="0"/>
              </a:defRPr>
            </a:lvl1pPr>
          </a:lstStyle>
          <a:p>
            <a:pPr lvl="0"/>
            <a:r>
              <a:rPr lang="da-DK" dirty="0"/>
              <a:t>Afdelingsleder</a:t>
            </a:r>
          </a:p>
        </p:txBody>
      </p:sp>
      <p:sp>
        <p:nvSpPr>
          <p:cNvPr id="74" name="Pladsholder til tekst 72">
            <a:extLst>
              <a:ext uri="{FF2B5EF4-FFF2-40B4-BE49-F238E27FC236}">
                <a16:creationId xmlns:a16="http://schemas.microsoft.com/office/drawing/2014/main" id="{0277634C-3703-4BED-BF2B-58AFDE90691D}"/>
              </a:ext>
            </a:extLst>
          </p:cNvPr>
          <p:cNvSpPr>
            <a:spLocks noGrp="1"/>
          </p:cNvSpPr>
          <p:nvPr>
            <p:ph type="body" sz="quarter" idx="43" hasCustomPrompt="1"/>
          </p:nvPr>
        </p:nvSpPr>
        <p:spPr>
          <a:xfrm>
            <a:off x="4685114" y="4155967"/>
            <a:ext cx="1893094" cy="373288"/>
          </a:xfrm>
          <a:prstGeom prst="rect">
            <a:avLst/>
          </a:prstGeom>
        </p:spPr>
        <p:txBody>
          <a:bodyPr>
            <a:normAutofit/>
          </a:bodyPr>
          <a:lstStyle>
            <a:lvl1pPr marL="0" indent="0" algn="ctr">
              <a:lnSpc>
                <a:spcPct val="100000"/>
              </a:lnSpc>
              <a:buNone/>
              <a:defRPr sz="1050" b="0" i="1">
                <a:solidFill>
                  <a:schemeClr val="bg2">
                    <a:lumMod val="50000"/>
                  </a:schemeClr>
                </a:solidFill>
                <a:latin typeface="Montserrat" panose="00000500000000000000" pitchFamily="50" charset="0"/>
              </a:defRPr>
            </a:lvl1pPr>
          </a:lstStyle>
          <a:p>
            <a:pPr lvl="0"/>
            <a:r>
              <a:rPr lang="da-DK" dirty="0"/>
              <a:t>Afdelingsleder</a:t>
            </a:r>
          </a:p>
        </p:txBody>
      </p:sp>
      <p:sp>
        <p:nvSpPr>
          <p:cNvPr id="75" name="Pladsholder til tekst 72">
            <a:extLst>
              <a:ext uri="{FF2B5EF4-FFF2-40B4-BE49-F238E27FC236}">
                <a16:creationId xmlns:a16="http://schemas.microsoft.com/office/drawing/2014/main" id="{6060161A-BD39-4824-A869-4E8A6C3BE2A6}"/>
              </a:ext>
            </a:extLst>
          </p:cNvPr>
          <p:cNvSpPr>
            <a:spLocks noGrp="1"/>
          </p:cNvSpPr>
          <p:nvPr>
            <p:ph type="body" sz="quarter" idx="44" hasCustomPrompt="1"/>
          </p:nvPr>
        </p:nvSpPr>
        <p:spPr>
          <a:xfrm>
            <a:off x="6828105" y="4155967"/>
            <a:ext cx="1893094" cy="373288"/>
          </a:xfrm>
          <a:prstGeom prst="rect">
            <a:avLst/>
          </a:prstGeom>
        </p:spPr>
        <p:txBody>
          <a:bodyPr>
            <a:normAutofit/>
          </a:bodyPr>
          <a:lstStyle>
            <a:lvl1pPr marL="0" marR="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sz="1050" b="0" i="1">
                <a:solidFill>
                  <a:schemeClr val="bg2">
                    <a:lumMod val="50000"/>
                  </a:schemeClr>
                </a:solidFill>
                <a:latin typeface="Montserrat" panose="00000500000000000000" pitchFamily="50" charset="0"/>
              </a:defRPr>
            </a:lvl1pPr>
          </a:lstStyle>
          <a:p>
            <a:pPr lvl="0"/>
            <a:r>
              <a:rPr lang="da-DK" dirty="0"/>
              <a:t>Afdelingsleder</a:t>
            </a:r>
          </a:p>
        </p:txBody>
      </p:sp>
      <p:sp>
        <p:nvSpPr>
          <p:cNvPr id="76" name="Pladsholder til tekst 72">
            <a:extLst>
              <a:ext uri="{FF2B5EF4-FFF2-40B4-BE49-F238E27FC236}">
                <a16:creationId xmlns:a16="http://schemas.microsoft.com/office/drawing/2014/main" id="{F53F5B34-1720-4564-BDB9-FD632D24AF4D}"/>
              </a:ext>
            </a:extLst>
          </p:cNvPr>
          <p:cNvSpPr>
            <a:spLocks noGrp="1"/>
          </p:cNvSpPr>
          <p:nvPr>
            <p:ph type="body" sz="quarter" idx="45" hasCustomPrompt="1"/>
          </p:nvPr>
        </p:nvSpPr>
        <p:spPr>
          <a:xfrm>
            <a:off x="2549851" y="4595419"/>
            <a:ext cx="1893094" cy="373288"/>
          </a:xfrm>
          <a:prstGeom prst="rect">
            <a:avLst/>
          </a:prstGeom>
        </p:spPr>
        <p:txBody>
          <a:bodyPr>
            <a:normAutofit/>
          </a:bodyPr>
          <a:lstStyle>
            <a:lvl1pPr marL="0" marR="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sz="1050" b="0">
                <a:solidFill>
                  <a:schemeClr val="tx1"/>
                </a:solidFill>
                <a:latin typeface="Montserrat" panose="00000500000000000000" pitchFamily="50" charset="0"/>
              </a:defRPr>
            </a:lvl1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da-DK" dirty="0"/>
              <a:t>Charlotte.Calov@rsyd.dk</a:t>
            </a:r>
          </a:p>
          <a:p>
            <a:pPr lvl="0"/>
            <a:endParaRPr lang="da-DK" dirty="0"/>
          </a:p>
        </p:txBody>
      </p:sp>
      <p:sp>
        <p:nvSpPr>
          <p:cNvPr id="77" name="Pladsholder til tekst 72">
            <a:extLst>
              <a:ext uri="{FF2B5EF4-FFF2-40B4-BE49-F238E27FC236}">
                <a16:creationId xmlns:a16="http://schemas.microsoft.com/office/drawing/2014/main" id="{DDE1EB13-7709-4B46-B4E0-707CAF71701D}"/>
              </a:ext>
            </a:extLst>
          </p:cNvPr>
          <p:cNvSpPr>
            <a:spLocks noGrp="1"/>
          </p:cNvSpPr>
          <p:nvPr>
            <p:ph type="body" sz="quarter" idx="46" hasCustomPrompt="1"/>
          </p:nvPr>
        </p:nvSpPr>
        <p:spPr>
          <a:xfrm>
            <a:off x="4685114" y="4584223"/>
            <a:ext cx="1893094" cy="373288"/>
          </a:xfrm>
          <a:prstGeom prst="rect">
            <a:avLst/>
          </a:prstGeom>
        </p:spPr>
        <p:txBody>
          <a:bodyPr>
            <a:normAutofit/>
          </a:bodyPr>
          <a:lstStyle>
            <a:lvl1pPr marL="0" marR="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sz="1050" b="0">
                <a:solidFill>
                  <a:schemeClr val="tx1"/>
                </a:solidFill>
                <a:latin typeface="Montserrat" panose="00000500000000000000" pitchFamily="50" charset="0"/>
              </a:defRPr>
            </a:lvl1pPr>
          </a:lstStyle>
          <a:p>
            <a:pPr lvl="0"/>
            <a:r>
              <a:rPr lang="da-DK" dirty="0"/>
              <a:t>Charlotte.Calov@rsyd.dk</a:t>
            </a:r>
          </a:p>
        </p:txBody>
      </p:sp>
      <p:sp>
        <p:nvSpPr>
          <p:cNvPr id="79" name="Pladsholder til tekst 72">
            <a:extLst>
              <a:ext uri="{FF2B5EF4-FFF2-40B4-BE49-F238E27FC236}">
                <a16:creationId xmlns:a16="http://schemas.microsoft.com/office/drawing/2014/main" id="{A398C25A-79BA-4401-B178-BB364A7743D0}"/>
              </a:ext>
            </a:extLst>
          </p:cNvPr>
          <p:cNvSpPr>
            <a:spLocks noGrp="1"/>
          </p:cNvSpPr>
          <p:nvPr>
            <p:ph type="body" sz="quarter" idx="47" hasCustomPrompt="1"/>
          </p:nvPr>
        </p:nvSpPr>
        <p:spPr>
          <a:xfrm>
            <a:off x="6821844" y="4584223"/>
            <a:ext cx="1893094" cy="373288"/>
          </a:xfrm>
          <a:prstGeom prst="rect">
            <a:avLst/>
          </a:prstGeom>
        </p:spPr>
        <p:txBody>
          <a:bodyPr>
            <a:normAutofit/>
          </a:bodyPr>
          <a:lstStyle>
            <a:lvl1pPr marL="0" indent="0" algn="ctr">
              <a:lnSpc>
                <a:spcPct val="100000"/>
              </a:lnSpc>
              <a:buNone/>
              <a:defRPr sz="1050" b="0">
                <a:solidFill>
                  <a:schemeClr val="tx1"/>
                </a:solidFill>
                <a:latin typeface="Montserrat" panose="00000500000000000000" pitchFamily="50" charset="0"/>
              </a:defRPr>
            </a:lvl1pPr>
          </a:lstStyle>
          <a:p>
            <a:pPr lvl="0"/>
            <a:r>
              <a:rPr lang="da-DK" dirty="0"/>
              <a:t>Charlotte.Calov@rsyd.dk</a:t>
            </a:r>
          </a:p>
        </p:txBody>
      </p:sp>
      <p:sp>
        <p:nvSpPr>
          <p:cNvPr id="81" name="Pladsholder til tekst 72">
            <a:extLst>
              <a:ext uri="{FF2B5EF4-FFF2-40B4-BE49-F238E27FC236}">
                <a16:creationId xmlns:a16="http://schemas.microsoft.com/office/drawing/2014/main" id="{5951FA88-6C19-4492-9D9A-F4A9DBEDA197}"/>
              </a:ext>
            </a:extLst>
          </p:cNvPr>
          <p:cNvSpPr>
            <a:spLocks noGrp="1"/>
          </p:cNvSpPr>
          <p:nvPr>
            <p:ph type="body" sz="quarter" idx="48" hasCustomPrompt="1"/>
          </p:nvPr>
        </p:nvSpPr>
        <p:spPr>
          <a:xfrm>
            <a:off x="2546826" y="5034871"/>
            <a:ext cx="1893094" cy="373288"/>
          </a:xfrm>
          <a:prstGeom prst="rect">
            <a:avLst/>
          </a:prstGeom>
        </p:spPr>
        <p:txBody>
          <a:bodyPr>
            <a:normAutofit/>
          </a:bodyPr>
          <a:lstStyle>
            <a:lvl1pPr marL="0" indent="0" algn="ctr">
              <a:lnSpc>
                <a:spcPct val="100000"/>
              </a:lnSpc>
              <a:buNone/>
              <a:defRPr sz="1200" b="0">
                <a:solidFill>
                  <a:schemeClr val="tx1"/>
                </a:solidFill>
                <a:latin typeface="Montserrat" panose="00000500000000000000" pitchFamily="50" charset="0"/>
              </a:defRPr>
            </a:lvl1pPr>
          </a:lstStyle>
          <a:p>
            <a:pPr lvl="0"/>
            <a:r>
              <a:rPr lang="da-DK" dirty="0"/>
              <a:t>+45 65 50 43 60</a:t>
            </a:r>
          </a:p>
        </p:txBody>
      </p:sp>
      <p:sp>
        <p:nvSpPr>
          <p:cNvPr id="86" name="Pladsholder til tekst 72">
            <a:extLst>
              <a:ext uri="{FF2B5EF4-FFF2-40B4-BE49-F238E27FC236}">
                <a16:creationId xmlns:a16="http://schemas.microsoft.com/office/drawing/2014/main" id="{ACEA9E8C-267A-4309-A780-3019E8B5796E}"/>
              </a:ext>
            </a:extLst>
          </p:cNvPr>
          <p:cNvSpPr>
            <a:spLocks noGrp="1"/>
          </p:cNvSpPr>
          <p:nvPr>
            <p:ph type="body" sz="quarter" idx="49" hasCustomPrompt="1"/>
          </p:nvPr>
        </p:nvSpPr>
        <p:spPr>
          <a:xfrm>
            <a:off x="4685113" y="5038791"/>
            <a:ext cx="1893094" cy="373288"/>
          </a:xfrm>
          <a:prstGeom prst="rect">
            <a:avLst/>
          </a:prstGeom>
        </p:spPr>
        <p:txBody>
          <a:bodyPr>
            <a:normAutofit/>
          </a:bodyPr>
          <a:lstStyle>
            <a:lvl1pPr marL="0" indent="0" algn="ctr">
              <a:lnSpc>
                <a:spcPct val="100000"/>
              </a:lnSpc>
              <a:buNone/>
              <a:defRPr sz="1200" b="0">
                <a:solidFill>
                  <a:schemeClr val="tx1"/>
                </a:solidFill>
                <a:latin typeface="Montserrat" panose="00000500000000000000" pitchFamily="50" charset="0"/>
              </a:defRPr>
            </a:lvl1pPr>
          </a:lstStyle>
          <a:p>
            <a:pPr lvl="0"/>
            <a:r>
              <a:rPr lang="da-DK" dirty="0"/>
              <a:t>+45 65 50 43 60</a:t>
            </a:r>
          </a:p>
        </p:txBody>
      </p:sp>
      <p:sp>
        <p:nvSpPr>
          <p:cNvPr id="92" name="Pladsholder til tekst 72">
            <a:extLst>
              <a:ext uri="{FF2B5EF4-FFF2-40B4-BE49-F238E27FC236}">
                <a16:creationId xmlns:a16="http://schemas.microsoft.com/office/drawing/2014/main" id="{35BDCD75-6B03-4697-A7B8-C925F173ADAC}"/>
              </a:ext>
            </a:extLst>
          </p:cNvPr>
          <p:cNvSpPr>
            <a:spLocks noGrp="1"/>
          </p:cNvSpPr>
          <p:nvPr>
            <p:ph type="body" sz="quarter" idx="50" hasCustomPrompt="1"/>
          </p:nvPr>
        </p:nvSpPr>
        <p:spPr>
          <a:xfrm>
            <a:off x="6821844" y="5029528"/>
            <a:ext cx="1893094" cy="373288"/>
          </a:xfrm>
          <a:prstGeom prst="rect">
            <a:avLst/>
          </a:prstGeom>
        </p:spPr>
        <p:txBody>
          <a:bodyPr>
            <a:normAutofit/>
          </a:bodyPr>
          <a:lstStyle>
            <a:lvl1pPr marL="0" indent="0" algn="ctr">
              <a:lnSpc>
                <a:spcPct val="100000"/>
              </a:lnSpc>
              <a:buNone/>
              <a:defRPr sz="1200" b="0">
                <a:solidFill>
                  <a:schemeClr val="tx1"/>
                </a:solidFill>
                <a:latin typeface="Montserrat" panose="00000500000000000000" pitchFamily="50" charset="0"/>
              </a:defRPr>
            </a:lvl1pPr>
          </a:lstStyle>
          <a:p>
            <a:pPr lvl="0"/>
            <a:r>
              <a:rPr lang="da-DK" dirty="0"/>
              <a:t>+45 65 50 43 60</a:t>
            </a:r>
          </a:p>
        </p:txBody>
      </p:sp>
    </p:spTree>
    <p:extLst>
      <p:ext uri="{BB962C8B-B14F-4D97-AF65-F5344CB8AC3E}">
        <p14:creationId xmlns:p14="http://schemas.microsoft.com/office/powerpoint/2010/main" val="14814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par>
                                <p:cTn id="8" presetID="6" presetClass="entr" presetSubtype="16"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circle(in)">
                                      <p:cBhvr>
                                        <p:cTn id="10" dur="2000"/>
                                        <p:tgtEl>
                                          <p:spTgt spid="47"/>
                                        </p:tgtEl>
                                      </p:cBhvr>
                                    </p:animEffect>
                                  </p:childTnLst>
                                </p:cTn>
                              </p:par>
                              <p:par>
                                <p:cTn id="11" presetID="6" presetClass="entr" presetSubtype="16"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circle(in)">
                                      <p:cBhvr>
                                        <p:cTn id="13" dur="2000"/>
                                        <p:tgtEl>
                                          <p:spTgt spid="48"/>
                                        </p:tgtEl>
                                      </p:cBhvr>
                                    </p:animEffect>
                                  </p:childTnLst>
                                </p:cTn>
                              </p:par>
                              <p:par>
                                <p:cTn id="14" presetID="6" presetClass="entr" presetSubtype="16"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circle(in)">
                                      <p:cBhvr>
                                        <p:cTn id="16" dur="2000"/>
                                        <p:tgtEl>
                                          <p:spTgt spid="52"/>
                                        </p:tgtEl>
                                      </p:cBhvr>
                                    </p:animEffect>
                                  </p:childTnLst>
                                </p:cTn>
                              </p:par>
                              <p:par>
                                <p:cTn id="17" presetID="6" presetClass="entr" presetSubtype="16"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circle(in)">
                                      <p:cBhvr>
                                        <p:cTn id="19" dur="2000"/>
                                        <p:tgtEl>
                                          <p:spTgt spid="5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circle(in)">
                                      <p:cBhvr>
                                        <p:cTn id="22" dur="2000"/>
                                        <p:tgtEl>
                                          <p:spTgt spid="5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circle(in)">
                                      <p:cBhvr>
                                        <p:cTn id="25" dur="2000"/>
                                        <p:tgtEl>
                                          <p:spTgt spid="5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circle(in)">
                                      <p:cBhvr>
                                        <p:cTn id="28" dur="2000"/>
                                        <p:tgtEl>
                                          <p:spTgt spid="5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2">
                                            <p:txEl>
                                              <p:pRg st="0" end="0"/>
                                            </p:txEl>
                                          </p:spTgt>
                                        </p:tgtEl>
                                        <p:attrNameLst>
                                          <p:attrName>style.visibility</p:attrName>
                                        </p:attrNameLst>
                                      </p:cBhvr>
                                      <p:to>
                                        <p:strVal val="visible"/>
                                      </p:to>
                                    </p:set>
                                    <p:animEffect transition="in" filter="circle(in)">
                                      <p:cBhvr>
                                        <p:cTn id="31" dur="2000"/>
                                        <p:tgtEl>
                                          <p:spTgt spid="62">
                                            <p:txEl>
                                              <p:pRg st="0" end="0"/>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5">
                                            <p:txEl>
                                              <p:pRg st="0" end="0"/>
                                            </p:txEl>
                                          </p:spTgt>
                                        </p:tgtEl>
                                        <p:attrNameLst>
                                          <p:attrName>style.visibility</p:attrName>
                                        </p:attrNameLst>
                                      </p:cBhvr>
                                      <p:to>
                                        <p:strVal val="visible"/>
                                      </p:to>
                                    </p:set>
                                    <p:animEffect transition="in" filter="circle(in)">
                                      <p:cBhvr>
                                        <p:cTn id="34" dur="2000"/>
                                        <p:tgtEl>
                                          <p:spTgt spid="65">
                                            <p:txEl>
                                              <p:pRg st="0" end="0"/>
                                            </p:tx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66">
                                            <p:txEl>
                                              <p:pRg st="0" end="0"/>
                                            </p:txEl>
                                          </p:spTgt>
                                        </p:tgtEl>
                                        <p:attrNameLst>
                                          <p:attrName>style.visibility</p:attrName>
                                        </p:attrNameLst>
                                      </p:cBhvr>
                                      <p:to>
                                        <p:strVal val="visible"/>
                                      </p:to>
                                    </p:set>
                                    <p:animEffect transition="in" filter="circle(in)">
                                      <p:cBhvr>
                                        <p:cTn id="37" dur="2000"/>
                                        <p:tgtEl>
                                          <p:spTgt spid="66">
                                            <p:txEl>
                                              <p:pRg st="0" end="0"/>
                                            </p:tx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67">
                                            <p:txEl>
                                              <p:pRg st="0" end="0"/>
                                            </p:txEl>
                                          </p:spTgt>
                                        </p:tgtEl>
                                        <p:attrNameLst>
                                          <p:attrName>style.visibility</p:attrName>
                                        </p:attrNameLst>
                                      </p:cBhvr>
                                      <p:to>
                                        <p:strVal val="visible"/>
                                      </p:to>
                                    </p:set>
                                    <p:animEffect transition="in" filter="circle(in)">
                                      <p:cBhvr>
                                        <p:cTn id="40" dur="2000"/>
                                        <p:tgtEl>
                                          <p:spTgt spid="67">
                                            <p:txEl>
                                              <p:pRg st="0" end="0"/>
                                            </p:txEl>
                                          </p:spTgt>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68">
                                            <p:txEl>
                                              <p:pRg st="0" end="0"/>
                                            </p:txEl>
                                          </p:spTgt>
                                        </p:tgtEl>
                                        <p:attrNameLst>
                                          <p:attrName>style.visibility</p:attrName>
                                        </p:attrNameLst>
                                      </p:cBhvr>
                                      <p:to>
                                        <p:strVal val="visible"/>
                                      </p:to>
                                    </p:set>
                                    <p:animEffect transition="in" filter="circle(in)">
                                      <p:cBhvr>
                                        <p:cTn id="43" dur="2000"/>
                                        <p:tgtEl>
                                          <p:spTgt spid="68">
                                            <p:txEl>
                                              <p:pRg st="0" end="0"/>
                                            </p:txEl>
                                          </p:spTgt>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69">
                                            <p:txEl>
                                              <p:pRg st="0" end="0"/>
                                            </p:txEl>
                                          </p:spTgt>
                                        </p:tgtEl>
                                        <p:attrNameLst>
                                          <p:attrName>style.visibility</p:attrName>
                                        </p:attrNameLst>
                                      </p:cBhvr>
                                      <p:to>
                                        <p:strVal val="visible"/>
                                      </p:to>
                                    </p:set>
                                    <p:animEffect transition="in" filter="circle(in)">
                                      <p:cBhvr>
                                        <p:cTn id="46" dur="2000"/>
                                        <p:tgtEl>
                                          <p:spTgt spid="69">
                                            <p:txEl>
                                              <p:pRg st="0" end="0"/>
                                            </p:txEl>
                                          </p:spTgt>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70">
                                            <p:txEl>
                                              <p:pRg st="0" end="0"/>
                                            </p:txEl>
                                          </p:spTgt>
                                        </p:tgtEl>
                                        <p:attrNameLst>
                                          <p:attrName>style.visibility</p:attrName>
                                        </p:attrNameLst>
                                      </p:cBhvr>
                                      <p:to>
                                        <p:strVal val="visible"/>
                                      </p:to>
                                    </p:set>
                                    <p:animEffect transition="in" filter="circle(in)">
                                      <p:cBhvr>
                                        <p:cTn id="49" dur="2000"/>
                                        <p:tgtEl>
                                          <p:spTgt spid="70">
                                            <p:txEl>
                                              <p:pRg st="0" end="0"/>
                                            </p:txEl>
                                          </p:spTgt>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71">
                                            <p:txEl>
                                              <p:pRg st="0" end="0"/>
                                            </p:txEl>
                                          </p:spTgt>
                                        </p:tgtEl>
                                        <p:attrNameLst>
                                          <p:attrName>style.visibility</p:attrName>
                                        </p:attrNameLst>
                                      </p:cBhvr>
                                      <p:to>
                                        <p:strVal val="visible"/>
                                      </p:to>
                                    </p:set>
                                    <p:animEffect transition="in" filter="circle(in)">
                                      <p:cBhvr>
                                        <p:cTn id="52" dur="2000"/>
                                        <p:tgtEl>
                                          <p:spTgt spid="71">
                                            <p:txEl>
                                              <p:pRg st="0" end="0"/>
                                            </p:txEl>
                                          </p:spTgt>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circle(in)">
                                      <p:cBhvr>
                                        <p:cTn id="55" dur="2000"/>
                                        <p:tgtEl>
                                          <p:spTgt spid="74">
                                            <p:txEl>
                                              <p:pRg st="0" end="0"/>
                                            </p:txEl>
                                          </p:spTgt>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circle(in)">
                                      <p:cBhvr>
                                        <p:cTn id="58" dur="2000"/>
                                        <p:tgtEl>
                                          <p:spTgt spid="75">
                                            <p:txEl>
                                              <p:pRg st="0" end="0"/>
                                            </p:txEl>
                                          </p:spTgt>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circle(in)">
                                      <p:cBhvr>
                                        <p:cTn id="61" dur="2000"/>
                                        <p:tgtEl>
                                          <p:spTgt spid="76">
                                            <p:txEl>
                                              <p:pRg st="0" end="0"/>
                                            </p:txEl>
                                          </p:spTgt>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77">
                                            <p:txEl>
                                              <p:pRg st="0" end="0"/>
                                            </p:txEl>
                                          </p:spTgt>
                                        </p:tgtEl>
                                        <p:attrNameLst>
                                          <p:attrName>style.visibility</p:attrName>
                                        </p:attrNameLst>
                                      </p:cBhvr>
                                      <p:to>
                                        <p:strVal val="visible"/>
                                      </p:to>
                                    </p:set>
                                    <p:animEffect transition="in" filter="circle(in)">
                                      <p:cBhvr>
                                        <p:cTn id="64" dur="2000"/>
                                        <p:tgtEl>
                                          <p:spTgt spid="77">
                                            <p:txEl>
                                              <p:pRg st="0" end="0"/>
                                            </p:txEl>
                                          </p:spTgt>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79">
                                            <p:txEl>
                                              <p:pRg st="0" end="0"/>
                                            </p:txEl>
                                          </p:spTgt>
                                        </p:tgtEl>
                                        <p:attrNameLst>
                                          <p:attrName>style.visibility</p:attrName>
                                        </p:attrNameLst>
                                      </p:cBhvr>
                                      <p:to>
                                        <p:strVal val="visible"/>
                                      </p:to>
                                    </p:set>
                                    <p:animEffect transition="in" filter="circle(in)">
                                      <p:cBhvr>
                                        <p:cTn id="67" dur="2000"/>
                                        <p:tgtEl>
                                          <p:spTgt spid="79">
                                            <p:txEl>
                                              <p:pRg st="0" end="0"/>
                                            </p:txEl>
                                          </p:spTgt>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81">
                                            <p:txEl>
                                              <p:pRg st="0" end="0"/>
                                            </p:txEl>
                                          </p:spTgt>
                                        </p:tgtEl>
                                        <p:attrNameLst>
                                          <p:attrName>style.visibility</p:attrName>
                                        </p:attrNameLst>
                                      </p:cBhvr>
                                      <p:to>
                                        <p:strVal val="visible"/>
                                      </p:to>
                                    </p:set>
                                    <p:animEffect transition="in" filter="circle(in)">
                                      <p:cBhvr>
                                        <p:cTn id="70" dur="2000"/>
                                        <p:tgtEl>
                                          <p:spTgt spid="81">
                                            <p:txEl>
                                              <p:pRg st="0" end="0"/>
                                            </p:txEl>
                                          </p:spTgt>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86">
                                            <p:txEl>
                                              <p:pRg st="0" end="0"/>
                                            </p:txEl>
                                          </p:spTgt>
                                        </p:tgtEl>
                                        <p:attrNameLst>
                                          <p:attrName>style.visibility</p:attrName>
                                        </p:attrNameLst>
                                      </p:cBhvr>
                                      <p:to>
                                        <p:strVal val="visible"/>
                                      </p:to>
                                    </p:set>
                                    <p:animEffect transition="in" filter="circle(in)">
                                      <p:cBhvr>
                                        <p:cTn id="73" dur="2000"/>
                                        <p:tgtEl>
                                          <p:spTgt spid="86">
                                            <p:txEl>
                                              <p:pRg st="0" end="0"/>
                                            </p:txEl>
                                          </p:spTgt>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92">
                                            <p:txEl>
                                              <p:pRg st="0" end="0"/>
                                            </p:txEl>
                                          </p:spTgt>
                                        </p:tgtEl>
                                        <p:attrNameLst>
                                          <p:attrName>style.visibility</p:attrName>
                                        </p:attrNameLst>
                                      </p:cBhvr>
                                      <p:to>
                                        <p:strVal val="visible"/>
                                      </p:to>
                                    </p:set>
                                    <p:animEffect transition="in" filter="circle(in)">
                                      <p:cBhvr>
                                        <p:cTn id="76" dur="20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58" grpId="0" animBg="1"/>
      <p:bldP spid="59" grpId="0" animBg="1"/>
      <p:bldP spid="62" grpId="0" build="p">
        <p:tmplLst>
          <p:tmpl lvl="1">
            <p:tnLst>
              <p:par>
                <p:cTn presetID="6" presetClass="entr" presetSubtype="16"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circle(in)">
                      <p:cBhvr>
                        <p:cTn dur="2000"/>
                        <p:tgtEl>
                          <p:spTgt spid="62"/>
                        </p:tgtEl>
                      </p:cBhvr>
                    </p:animEffect>
                  </p:childTnLst>
                </p:cTn>
              </p:par>
            </p:tnLst>
          </p:tmpl>
        </p:tmplLst>
      </p:bldP>
      <p:bldP spid="65" grpId="0" build="p">
        <p:tmplLst>
          <p:tmpl lvl="1">
            <p:tnLst>
              <p:par>
                <p:cTn presetID="6" presetClass="entr" presetSubtype="16"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circle(in)">
                      <p:cBhvr>
                        <p:cTn dur="2000"/>
                        <p:tgtEl>
                          <p:spTgt spid="65"/>
                        </p:tgtEl>
                      </p:cBhvr>
                    </p:animEffect>
                  </p:childTnLst>
                </p:cTn>
              </p:par>
            </p:tnLst>
          </p:tmpl>
        </p:tmplLst>
      </p:bldP>
      <p:bldP spid="66" grpId="0" build="p">
        <p:tmplLst>
          <p:tmpl lvl="1">
            <p:tnLst>
              <p:par>
                <p:cTn presetID="6" presetClass="entr" presetSubtype="16"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circle(in)">
                      <p:cBhvr>
                        <p:cTn dur="2000"/>
                        <p:tgtEl>
                          <p:spTgt spid="66"/>
                        </p:tgtEl>
                      </p:cBhvr>
                    </p:animEffect>
                  </p:childTnLst>
                </p:cTn>
              </p:par>
            </p:tnLst>
          </p:tmpl>
        </p:tmplLst>
      </p:bldP>
      <p:bldP spid="67" grpId="0" build="p">
        <p:tmplLst>
          <p:tmpl lvl="1">
            <p:tnLst>
              <p:par>
                <p:cTn presetID="6" presetClass="entr" presetSubtype="16"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circle(in)">
                      <p:cBhvr>
                        <p:cTn dur="2000"/>
                        <p:tgtEl>
                          <p:spTgt spid="67"/>
                        </p:tgtEl>
                      </p:cBhvr>
                    </p:animEffect>
                  </p:childTnLst>
                </p:cTn>
              </p:par>
            </p:tnLst>
          </p:tmpl>
        </p:tmplLst>
      </p:bldP>
      <p:bldP spid="68" grpId="0" build="p">
        <p:tmplLst>
          <p:tmpl lvl="1">
            <p:tnLst>
              <p:par>
                <p:cTn presetID="6" presetClass="entr" presetSubtype="16"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circle(in)">
                      <p:cBhvr>
                        <p:cTn dur="2000"/>
                        <p:tgtEl>
                          <p:spTgt spid="68"/>
                        </p:tgtEl>
                      </p:cBhvr>
                    </p:animEffect>
                  </p:childTnLst>
                </p:cTn>
              </p:par>
            </p:tnLst>
          </p:tmpl>
        </p:tmplLst>
      </p:bldP>
      <p:bldP spid="69" grpId="0" build="p">
        <p:tmplLst>
          <p:tmpl lvl="1">
            <p:tnLst>
              <p:par>
                <p:cTn presetID="6" presetClass="entr" presetSubtype="16"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circle(in)">
                      <p:cBhvr>
                        <p:cTn dur="2000"/>
                        <p:tgtEl>
                          <p:spTgt spid="69"/>
                        </p:tgtEl>
                      </p:cBhvr>
                    </p:animEffect>
                  </p:childTnLst>
                </p:cTn>
              </p:par>
            </p:tnLst>
          </p:tmpl>
        </p:tmplLst>
      </p:bldP>
      <p:bldP spid="70" grpId="0" build="p">
        <p:tmplLst>
          <p:tmpl lvl="1">
            <p:tnLst>
              <p:par>
                <p:cTn presetID="6" presetClass="entr" presetSubtype="16"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circle(in)">
                      <p:cBhvr>
                        <p:cTn dur="2000"/>
                        <p:tgtEl>
                          <p:spTgt spid="70"/>
                        </p:tgtEl>
                      </p:cBhvr>
                    </p:animEffect>
                  </p:childTnLst>
                </p:cTn>
              </p:par>
            </p:tnLst>
          </p:tmpl>
        </p:tmplLst>
      </p:bldP>
      <p:bldP spid="71" grpId="0" build="p">
        <p:tmplLst>
          <p:tmpl lvl="1">
            <p:tnLst>
              <p:par>
                <p:cTn presetID="6" presetClass="entr" presetSubtype="16"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circle(in)">
                      <p:cBhvr>
                        <p:cTn dur="2000"/>
                        <p:tgtEl>
                          <p:spTgt spid="71"/>
                        </p:tgtEl>
                      </p:cBhvr>
                    </p:animEffect>
                  </p:childTnLst>
                </p:cTn>
              </p:par>
            </p:tnLst>
          </p:tmpl>
        </p:tmplLst>
      </p:bldP>
      <p:bldP spid="74" grpId="0" build="p">
        <p:tmplLst>
          <p:tmpl lvl="1">
            <p:tnLst>
              <p:par>
                <p:cTn presetID="6" presetClass="entr" presetSubtype="16" fill="hold" nodeType="with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circle(in)">
                      <p:cBhvr>
                        <p:cTn dur="2000"/>
                        <p:tgtEl>
                          <p:spTgt spid="74"/>
                        </p:tgtEl>
                      </p:cBhvr>
                    </p:animEffect>
                  </p:childTnLst>
                </p:cTn>
              </p:par>
            </p:tnLst>
          </p:tmpl>
        </p:tmplLst>
      </p:bldP>
      <p:bldP spid="75" grpId="0" build="p">
        <p:tmplLst>
          <p:tmpl lvl="1">
            <p:tnLst>
              <p:par>
                <p:cTn presetID="6" presetClass="entr" presetSubtype="16" fill="hold" nodeType="with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circle(in)">
                      <p:cBhvr>
                        <p:cTn dur="2000"/>
                        <p:tgtEl>
                          <p:spTgt spid="75"/>
                        </p:tgtEl>
                      </p:cBhvr>
                    </p:animEffect>
                  </p:childTnLst>
                </p:cTn>
              </p:par>
            </p:tnLst>
          </p:tmpl>
        </p:tmplLst>
      </p:bldP>
      <p:bldP spid="76" grpId="0" build="p">
        <p:tmplLst>
          <p:tmpl lvl="1">
            <p:tnLst>
              <p:par>
                <p:cTn presetID="6" presetClass="entr" presetSubtype="16" fill="hold" nodeType="withEffect" nodePh="1">
                  <p:stCondLst>
                    <p:cond delay="0"/>
                  </p:stCondLst>
                  <p:childTnLst>
                    <p:set>
                      <p:cBhvr>
                        <p:cTn dur="1" fill="hold">
                          <p:stCondLst>
                            <p:cond delay="0"/>
                          </p:stCondLst>
                        </p:cTn>
                        <p:tgtEl>
                          <p:spTgt spid="76"/>
                        </p:tgtEl>
                        <p:attrNameLst>
                          <p:attrName>style.visibility</p:attrName>
                        </p:attrNameLst>
                      </p:cBhvr>
                      <p:to>
                        <p:strVal val="visible"/>
                      </p:to>
                    </p:set>
                    <p:animEffect transition="in" filter="circle(in)">
                      <p:cBhvr>
                        <p:cTn dur="2000"/>
                        <p:tgtEl>
                          <p:spTgt spid="76"/>
                        </p:tgtEl>
                      </p:cBhvr>
                    </p:animEffect>
                  </p:childTnLst>
                </p:cTn>
              </p:par>
            </p:tnLst>
          </p:tmpl>
        </p:tmplLst>
      </p:bldP>
      <p:bldP spid="77" grpId="0" build="p">
        <p:tmplLst>
          <p:tmpl lvl="1">
            <p:tnLst>
              <p:par>
                <p:cTn presetID="6" presetClass="entr" presetSubtype="16"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circle(in)">
                      <p:cBhvr>
                        <p:cTn dur="2000"/>
                        <p:tgtEl>
                          <p:spTgt spid="77"/>
                        </p:tgtEl>
                      </p:cBhvr>
                    </p:animEffect>
                  </p:childTnLst>
                </p:cTn>
              </p:par>
            </p:tnLst>
          </p:tmpl>
        </p:tmplLst>
      </p:bldP>
      <p:bldP spid="79" grpId="0" build="p">
        <p:tmplLst>
          <p:tmpl lvl="1">
            <p:tnLst>
              <p:par>
                <p:cTn presetID="6" presetClass="entr" presetSubtype="16"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circle(in)">
                      <p:cBhvr>
                        <p:cTn dur="2000"/>
                        <p:tgtEl>
                          <p:spTgt spid="79"/>
                        </p:tgtEl>
                      </p:cBhvr>
                    </p:animEffect>
                  </p:childTnLst>
                </p:cTn>
              </p:par>
            </p:tnLst>
          </p:tmpl>
        </p:tmplLst>
      </p:bldP>
      <p:bldP spid="81" grpId="0" build="p">
        <p:tmplLst>
          <p:tmpl lvl="1">
            <p:tnLst>
              <p:par>
                <p:cTn presetID="6" presetClass="entr" presetSubtype="16"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circle(in)">
                      <p:cBhvr>
                        <p:cTn dur="2000"/>
                        <p:tgtEl>
                          <p:spTgt spid="81"/>
                        </p:tgtEl>
                      </p:cBhvr>
                    </p:animEffect>
                  </p:childTnLst>
                </p:cTn>
              </p:par>
            </p:tnLst>
          </p:tmpl>
        </p:tmplLst>
      </p:bldP>
      <p:bldP spid="86" grpId="0" build="p">
        <p:tmplLst>
          <p:tmpl lvl="1">
            <p:tnLst>
              <p:par>
                <p:cTn presetID="6" presetClass="entr" presetSubtype="16"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circle(in)">
                      <p:cBhvr>
                        <p:cTn dur="2000"/>
                        <p:tgtEl>
                          <p:spTgt spid="86"/>
                        </p:tgtEl>
                      </p:cBhvr>
                    </p:animEffect>
                  </p:childTnLst>
                </p:cTn>
              </p:par>
            </p:tnLst>
          </p:tmpl>
        </p:tmplLst>
      </p:bldP>
      <p:bldP spid="92" grpId="0" build="p">
        <p:tmplLst>
          <p:tmpl lvl="1">
            <p:tnLst>
              <p:par>
                <p:cTn presetID="6" presetClass="entr" presetSubtype="16"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circle(in)">
                      <p:cBhvr>
                        <p:cTn dur="2000"/>
                        <p:tgtEl>
                          <p:spTgt spid="92"/>
                        </p:tgtEl>
                      </p:cBhvr>
                    </p:animEffect>
                  </p:childTnLst>
                </p:cTn>
              </p:par>
            </p:tnLst>
          </p:tmpl>
        </p:tmplLst>
      </p:bldP>
    </p:bld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Section break">
    <p:bg>
      <p:bgPr>
        <a:solidFill>
          <a:srgbClr val="F3F6F9"/>
        </a:solidFill>
        <a:effectLst/>
      </p:bgPr>
    </p:bg>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56B52038-76DA-405F-BA89-90694F3DBFC7}"/>
              </a:ext>
            </a:extLst>
          </p:cNvPr>
          <p:cNvSpPr/>
          <p:nvPr/>
        </p:nvSpPr>
        <p:spPr>
          <a:xfrm>
            <a:off x="4901290" y="1414730"/>
            <a:ext cx="3802466" cy="1358497"/>
          </a:xfrm>
          <a:prstGeom prst="rect">
            <a:avLst/>
          </a:prstGeom>
          <a:solidFill>
            <a:schemeClr val="bg1"/>
          </a:solidFill>
          <a:ln>
            <a:noFill/>
          </a:ln>
          <a:effectLst>
            <a:outerShdw blurRad="381000" dir="5400000" sx="102000" sy="102000" algn="ctr" rotWithShape="0">
              <a:prstClr val="black">
                <a:alpha val="2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sz="675">
              <a:latin typeface="Montserrat" panose="00000500000000000000" pitchFamily="50" charset="0"/>
            </a:endParaRPr>
          </a:p>
        </p:txBody>
      </p:sp>
      <p:sp>
        <p:nvSpPr>
          <p:cNvPr id="25" name="Rektangel 24">
            <a:extLst>
              <a:ext uri="{FF2B5EF4-FFF2-40B4-BE49-F238E27FC236}">
                <a16:creationId xmlns:a16="http://schemas.microsoft.com/office/drawing/2014/main" id="{AD558BF7-1548-45F7-A27D-D80586FEADD8}"/>
              </a:ext>
            </a:extLst>
          </p:cNvPr>
          <p:cNvSpPr/>
          <p:nvPr/>
        </p:nvSpPr>
        <p:spPr>
          <a:xfrm>
            <a:off x="4901290" y="3062725"/>
            <a:ext cx="3802466" cy="1412774"/>
          </a:xfrm>
          <a:prstGeom prst="rect">
            <a:avLst/>
          </a:prstGeom>
          <a:solidFill>
            <a:schemeClr val="bg1"/>
          </a:solidFill>
          <a:ln>
            <a:noFill/>
          </a:ln>
          <a:effectLst>
            <a:outerShdw blurRad="381000" dir="5400000" sx="102000" sy="102000" algn="ctr" rotWithShape="0">
              <a:prstClr val="black">
                <a:alpha val="2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sz="675">
              <a:latin typeface="Montserrat" panose="00000500000000000000" pitchFamily="50" charset="0"/>
            </a:endParaRPr>
          </a:p>
        </p:txBody>
      </p:sp>
      <p:sp>
        <p:nvSpPr>
          <p:cNvPr id="24" name="Rektangel 23">
            <a:extLst>
              <a:ext uri="{FF2B5EF4-FFF2-40B4-BE49-F238E27FC236}">
                <a16:creationId xmlns:a16="http://schemas.microsoft.com/office/drawing/2014/main" id="{D7C95C0B-FB84-4DB1-B095-B6FB9C0259F4}"/>
              </a:ext>
            </a:extLst>
          </p:cNvPr>
          <p:cNvSpPr/>
          <p:nvPr/>
        </p:nvSpPr>
        <p:spPr>
          <a:xfrm>
            <a:off x="4905636" y="4742125"/>
            <a:ext cx="3802466" cy="1581247"/>
          </a:xfrm>
          <a:prstGeom prst="rect">
            <a:avLst/>
          </a:prstGeom>
          <a:solidFill>
            <a:schemeClr val="bg1"/>
          </a:solidFill>
          <a:ln>
            <a:noFill/>
          </a:ln>
          <a:effectLst>
            <a:outerShdw blurRad="381000" dir="5400000" sx="102000" sy="102000" algn="ctr" rotWithShape="0">
              <a:prstClr val="black">
                <a:alpha val="2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sz="675">
              <a:latin typeface="Montserrat" panose="00000500000000000000" pitchFamily="50" charset="0"/>
            </a:endParaRPr>
          </a:p>
        </p:txBody>
      </p:sp>
      <p:sp>
        <p:nvSpPr>
          <p:cNvPr id="13" name="Pladsholder til tekst 6">
            <a:extLst>
              <a:ext uri="{FF2B5EF4-FFF2-40B4-BE49-F238E27FC236}">
                <a16:creationId xmlns:a16="http://schemas.microsoft.com/office/drawing/2014/main" id="{080B99C1-FBF4-4CDD-8307-AD1504867D41}"/>
              </a:ext>
              <a:ext uri="{C183D7F6-B498-43B3-948B-1728B52AA6E4}">
                <adec:decorative xmlns:adec="http://schemas.microsoft.com/office/drawing/2017/decorative" xmlns="" val="0"/>
              </a:ext>
            </a:extLst>
          </p:cNvPr>
          <p:cNvSpPr>
            <a:spLocks noGrp="1"/>
          </p:cNvSpPr>
          <p:nvPr>
            <p:ph type="body" sz="quarter" idx="13" hasCustomPrompt="1"/>
          </p:nvPr>
        </p:nvSpPr>
        <p:spPr>
          <a:xfrm>
            <a:off x="4898317" y="1408756"/>
            <a:ext cx="3809785" cy="467141"/>
          </a:xfrm>
          <a:prstGeom prst="rect">
            <a:avLst/>
          </a:prstGeom>
          <a:solidFill>
            <a:srgbClr val="B1D17D"/>
          </a:solidFill>
        </p:spPr>
        <p:txBody>
          <a:bodyPr lIns="252000" tIns="252000" rIns="252000" bIns="252000" anchor="t" anchorCtr="0"/>
          <a:lstStyle>
            <a:lvl1pPr marL="0" indent="0" algn="l">
              <a:buNone/>
              <a:defRPr sz="1200" b="1">
                <a:solidFill>
                  <a:schemeClr val="bg1"/>
                </a:solidFill>
                <a:latin typeface="Montserrat" panose="00000500000000000000" pitchFamily="50" charset="0"/>
              </a:defRPr>
            </a:lvl1pPr>
          </a:lstStyle>
          <a:p>
            <a:pPr lvl="0"/>
            <a:r>
              <a:rPr lang="da-DK" dirty="0"/>
              <a:t>GCP-enheden Aalborg / Aarhus</a:t>
            </a:r>
          </a:p>
        </p:txBody>
      </p:sp>
      <p:sp>
        <p:nvSpPr>
          <p:cNvPr id="14" name="Tekstfelt 13">
            <a:extLst>
              <a:ext uri="{FF2B5EF4-FFF2-40B4-BE49-F238E27FC236}">
                <a16:creationId xmlns:a16="http://schemas.microsoft.com/office/drawing/2014/main" id="{2D0FDA9A-5AF3-4609-A6D9-DE7281ECCACC}"/>
              </a:ext>
            </a:extLst>
          </p:cNvPr>
          <p:cNvSpPr txBox="1"/>
          <p:nvPr/>
        </p:nvSpPr>
        <p:spPr>
          <a:xfrm>
            <a:off x="4915663" y="2026393"/>
            <a:ext cx="3763538" cy="653073"/>
          </a:xfrm>
          <a:prstGeom prst="rect">
            <a:avLst/>
          </a:prstGeom>
          <a:noFill/>
        </p:spPr>
        <p:txBody>
          <a:bodyPr wrap="square" numCol="2" rtlCol="0">
            <a:noAutofit/>
          </a:bodyPr>
          <a:lstStyle/>
          <a:p>
            <a:pPr lvl="0"/>
            <a:r>
              <a:rPr lang="da-DK" sz="900" dirty="0">
                <a:solidFill>
                  <a:srgbClr val="243B6F"/>
                </a:solidFill>
                <a:latin typeface="Montserrat" panose="00000500000000000000" pitchFamily="50" charset="0"/>
              </a:rPr>
              <a:t>Aarhus Universitet</a:t>
            </a:r>
          </a:p>
          <a:p>
            <a:pPr lvl="0"/>
            <a:r>
              <a:rPr lang="da-DK" sz="900" dirty="0">
                <a:solidFill>
                  <a:srgbClr val="243B6F"/>
                </a:solidFill>
                <a:latin typeface="Montserrat" panose="00000500000000000000" pitchFamily="50" charset="0"/>
              </a:rPr>
              <a:t>Olof Palmes Allé 15</a:t>
            </a:r>
          </a:p>
          <a:p>
            <a:pPr lvl="0"/>
            <a:r>
              <a:rPr lang="da-DK" sz="900" dirty="0">
                <a:solidFill>
                  <a:srgbClr val="243B6F"/>
                </a:solidFill>
                <a:latin typeface="Montserrat" panose="00000500000000000000" pitchFamily="50" charset="0"/>
              </a:rPr>
              <a:t>8200 Aarhus N</a:t>
            </a:r>
          </a:p>
          <a:p>
            <a:pPr lvl="0"/>
            <a:r>
              <a:rPr lang="da-DK" sz="900" dirty="0" err="1">
                <a:solidFill>
                  <a:srgbClr val="243B6F"/>
                </a:solidFill>
                <a:latin typeface="Montserrat" panose="00000500000000000000" pitchFamily="50" charset="0"/>
              </a:rPr>
              <a:t>Tlf</a:t>
            </a:r>
            <a:r>
              <a:rPr lang="da-DK" sz="900" dirty="0">
                <a:solidFill>
                  <a:srgbClr val="243B6F"/>
                </a:solidFill>
                <a:latin typeface="Montserrat" panose="00000500000000000000" pitchFamily="50" charset="0"/>
              </a:rPr>
              <a:t>: 7841 3950</a:t>
            </a:r>
          </a:p>
          <a:p>
            <a:pPr lvl="0"/>
            <a:r>
              <a:rPr lang="da-DK" sz="900" dirty="0">
                <a:solidFill>
                  <a:srgbClr val="243B6F"/>
                </a:solidFill>
                <a:latin typeface="Montserrat" panose="00000500000000000000" pitchFamily="50" charset="0"/>
              </a:rPr>
              <a:t>Mail: anjor@clin.au.dk</a:t>
            </a:r>
          </a:p>
          <a:p>
            <a:pPr lvl="0"/>
            <a:r>
              <a:rPr lang="da-DK" sz="900" dirty="0">
                <a:solidFill>
                  <a:srgbClr val="243B6F"/>
                </a:solidFill>
                <a:latin typeface="Montserrat" panose="00000500000000000000" pitchFamily="50" charset="0"/>
              </a:rPr>
              <a:t>www.clin.au.dk/gcp-enheden</a:t>
            </a:r>
          </a:p>
        </p:txBody>
      </p:sp>
      <p:sp>
        <p:nvSpPr>
          <p:cNvPr id="15" name="Pladsholder til tekst 6">
            <a:extLst>
              <a:ext uri="{FF2B5EF4-FFF2-40B4-BE49-F238E27FC236}">
                <a16:creationId xmlns:a16="http://schemas.microsoft.com/office/drawing/2014/main" id="{6A0316A9-6975-4F56-89AE-65C755F7CCEE}"/>
              </a:ext>
            </a:extLst>
          </p:cNvPr>
          <p:cNvSpPr>
            <a:spLocks noGrp="1"/>
          </p:cNvSpPr>
          <p:nvPr>
            <p:ph type="body" sz="quarter" idx="14" hasCustomPrompt="1"/>
          </p:nvPr>
        </p:nvSpPr>
        <p:spPr>
          <a:xfrm>
            <a:off x="4901290" y="3059541"/>
            <a:ext cx="3802466" cy="467141"/>
          </a:xfrm>
          <a:prstGeom prst="rect">
            <a:avLst/>
          </a:prstGeom>
          <a:solidFill>
            <a:srgbClr val="C8D4ED"/>
          </a:solidFill>
        </p:spPr>
        <p:txBody>
          <a:bodyPr lIns="252000" tIns="252000" rIns="252000" bIns="252000" anchor="t" anchorCtr="0"/>
          <a:lstStyle>
            <a:lvl1pPr marL="0" indent="0" algn="l">
              <a:buNone/>
              <a:defRPr sz="1200" b="1">
                <a:solidFill>
                  <a:schemeClr val="bg1"/>
                </a:solidFill>
                <a:latin typeface="Montserrat" panose="00000500000000000000" pitchFamily="50" charset="0"/>
              </a:defRPr>
            </a:lvl1pPr>
          </a:lstStyle>
          <a:p>
            <a:pPr lvl="0"/>
            <a:r>
              <a:rPr lang="da-DK" dirty="0"/>
              <a:t>GCP-enheden OUH</a:t>
            </a:r>
          </a:p>
        </p:txBody>
      </p:sp>
      <p:sp>
        <p:nvSpPr>
          <p:cNvPr id="17" name="Pladsholder til tekst 6">
            <a:extLst>
              <a:ext uri="{FF2B5EF4-FFF2-40B4-BE49-F238E27FC236}">
                <a16:creationId xmlns:a16="http://schemas.microsoft.com/office/drawing/2014/main" id="{0417683C-BD5E-4F38-8E2F-1D781CABC643}"/>
              </a:ext>
            </a:extLst>
          </p:cNvPr>
          <p:cNvSpPr>
            <a:spLocks noGrp="1"/>
          </p:cNvSpPr>
          <p:nvPr>
            <p:ph type="body" sz="quarter" idx="15" hasCustomPrompt="1"/>
          </p:nvPr>
        </p:nvSpPr>
        <p:spPr>
          <a:xfrm>
            <a:off x="4904589" y="4742125"/>
            <a:ext cx="3803513" cy="467141"/>
          </a:xfrm>
          <a:prstGeom prst="rect">
            <a:avLst/>
          </a:prstGeom>
          <a:solidFill>
            <a:srgbClr val="9FD8C8"/>
          </a:solidFill>
        </p:spPr>
        <p:txBody>
          <a:bodyPr lIns="252000" tIns="252000" rIns="252000" bIns="252000" anchor="t" anchorCtr="0"/>
          <a:lstStyle>
            <a:lvl1pPr marL="0" indent="0" algn="l">
              <a:buNone/>
              <a:defRPr sz="1200" b="1">
                <a:solidFill>
                  <a:schemeClr val="bg1"/>
                </a:solidFill>
                <a:latin typeface="Montserrat" panose="00000500000000000000" pitchFamily="50" charset="0"/>
              </a:defRPr>
            </a:lvl1pPr>
          </a:lstStyle>
          <a:p>
            <a:pPr lvl="0"/>
            <a:r>
              <a:rPr lang="da-DK" dirty="0"/>
              <a:t>GCP-enheden KU</a:t>
            </a:r>
          </a:p>
        </p:txBody>
      </p:sp>
      <p:sp>
        <p:nvSpPr>
          <p:cNvPr id="18" name="Tekstfelt 17">
            <a:extLst>
              <a:ext uri="{FF2B5EF4-FFF2-40B4-BE49-F238E27FC236}">
                <a16:creationId xmlns:a16="http://schemas.microsoft.com/office/drawing/2014/main" id="{7D142E54-A7F7-4A14-897C-D9CF348CA3C7}"/>
              </a:ext>
            </a:extLst>
          </p:cNvPr>
          <p:cNvSpPr txBox="1"/>
          <p:nvPr/>
        </p:nvSpPr>
        <p:spPr>
          <a:xfrm>
            <a:off x="4917913" y="5388773"/>
            <a:ext cx="3777911" cy="817641"/>
          </a:xfrm>
          <a:prstGeom prst="rect">
            <a:avLst/>
          </a:prstGeom>
          <a:noFill/>
        </p:spPr>
        <p:txBody>
          <a:bodyPr wrap="square" numCol="2" rtlCol="0">
            <a:noAutofit/>
          </a:bodyPr>
          <a:lstStyle/>
          <a:p>
            <a:pPr lvl="0"/>
            <a:r>
              <a:rPr lang="da-DK" sz="900" dirty="0">
                <a:solidFill>
                  <a:srgbClr val="243B6F"/>
                </a:solidFill>
                <a:latin typeface="Montserrat" panose="00000500000000000000" pitchFamily="50" charset="0"/>
              </a:rPr>
              <a:t>Frederiksberg Hospital,</a:t>
            </a:r>
          </a:p>
          <a:p>
            <a:pPr lvl="0"/>
            <a:r>
              <a:rPr lang="da-DK" sz="900" dirty="0">
                <a:solidFill>
                  <a:srgbClr val="243B6F"/>
                </a:solidFill>
                <a:latin typeface="Montserrat" panose="00000500000000000000" pitchFamily="50" charset="0"/>
              </a:rPr>
              <a:t>Nordre Fasanvej 57c </a:t>
            </a:r>
            <a:br>
              <a:rPr lang="da-DK" sz="900" dirty="0">
                <a:solidFill>
                  <a:srgbClr val="243B6F"/>
                </a:solidFill>
                <a:latin typeface="Montserrat" panose="00000500000000000000" pitchFamily="50" charset="0"/>
              </a:rPr>
            </a:br>
            <a:r>
              <a:rPr lang="da-DK" sz="900" dirty="0">
                <a:solidFill>
                  <a:srgbClr val="243B6F"/>
                </a:solidFill>
                <a:latin typeface="Montserrat" panose="00000500000000000000" pitchFamily="50" charset="0"/>
              </a:rPr>
              <a:t>Skadestuevej 1, parterre</a:t>
            </a:r>
          </a:p>
          <a:p>
            <a:pPr lvl="0"/>
            <a:r>
              <a:rPr lang="da-DK" sz="900" dirty="0">
                <a:solidFill>
                  <a:srgbClr val="243B6F"/>
                </a:solidFill>
                <a:latin typeface="Montserrat" panose="00000500000000000000" pitchFamily="50" charset="0"/>
              </a:rPr>
              <a:t>2000 Frederiksberg</a:t>
            </a:r>
          </a:p>
          <a:p>
            <a:pPr lvl="0"/>
            <a:r>
              <a:rPr lang="da-DK" sz="900" dirty="0" err="1">
                <a:solidFill>
                  <a:srgbClr val="243B6F"/>
                </a:solidFill>
                <a:latin typeface="Montserrat" panose="00000500000000000000" pitchFamily="50" charset="0"/>
              </a:rPr>
              <a:t>Tlf</a:t>
            </a:r>
            <a:r>
              <a:rPr lang="da-DK" sz="900" dirty="0">
                <a:solidFill>
                  <a:srgbClr val="243B6F"/>
                </a:solidFill>
                <a:latin typeface="Montserrat" panose="00000500000000000000" pitchFamily="50" charset="0"/>
              </a:rPr>
              <a:t>: 3863 5620</a:t>
            </a:r>
          </a:p>
          <a:p>
            <a:pPr lvl="0"/>
            <a:r>
              <a:rPr lang="da-DK" sz="900" dirty="0">
                <a:solidFill>
                  <a:srgbClr val="243B6F"/>
                </a:solidFill>
                <a:latin typeface="Montserrat" panose="00000500000000000000" pitchFamily="50" charset="0"/>
              </a:rPr>
              <a:t>Mail: NAVN@EMAIL.dk</a:t>
            </a:r>
          </a:p>
          <a:p>
            <a:pPr lvl="0"/>
            <a:r>
              <a:rPr lang="da-DK" sz="900" dirty="0">
                <a:solidFill>
                  <a:srgbClr val="243B6F"/>
                </a:solidFill>
                <a:latin typeface="Montserrat" panose="00000500000000000000" pitchFamily="50" charset="0"/>
              </a:rPr>
              <a:t>www.gcp-enhed.dk/kbh</a:t>
            </a:r>
          </a:p>
        </p:txBody>
      </p:sp>
      <p:sp>
        <p:nvSpPr>
          <p:cNvPr id="20" name="Tekstfelt 19">
            <a:extLst>
              <a:ext uri="{FF2B5EF4-FFF2-40B4-BE49-F238E27FC236}">
                <a16:creationId xmlns:a16="http://schemas.microsoft.com/office/drawing/2014/main" id="{2E10269A-83A2-4FD9-8684-C46DC31CADE7}"/>
              </a:ext>
            </a:extLst>
          </p:cNvPr>
          <p:cNvSpPr txBox="1"/>
          <p:nvPr/>
        </p:nvSpPr>
        <p:spPr>
          <a:xfrm>
            <a:off x="4913568" y="3710180"/>
            <a:ext cx="3763538" cy="765319"/>
          </a:xfrm>
          <a:prstGeom prst="rect">
            <a:avLst/>
          </a:prstGeom>
          <a:noFill/>
        </p:spPr>
        <p:txBody>
          <a:bodyPr wrap="square" numCol="2" rtlCol="0">
            <a:noAutofit/>
          </a:bodyPr>
          <a:lstStyle/>
          <a:p>
            <a:pPr lvl="0"/>
            <a:r>
              <a:rPr lang="da-DK" sz="900" dirty="0">
                <a:solidFill>
                  <a:srgbClr val="243B6F"/>
                </a:solidFill>
                <a:latin typeface="Montserrat" panose="00000500000000000000" pitchFamily="50" charset="0"/>
              </a:rPr>
              <a:t>Odense Universitetshospital</a:t>
            </a:r>
          </a:p>
          <a:p>
            <a:pPr lvl="0"/>
            <a:r>
              <a:rPr lang="da-DK" sz="900" dirty="0">
                <a:solidFill>
                  <a:srgbClr val="243B6F"/>
                </a:solidFill>
                <a:latin typeface="Montserrat" panose="00000500000000000000" pitchFamily="50" charset="0"/>
              </a:rPr>
              <a:t>J.B Winsløws Vej 19, 2. sal</a:t>
            </a:r>
          </a:p>
          <a:p>
            <a:pPr lvl="0"/>
            <a:r>
              <a:rPr lang="da-DK" sz="900" dirty="0">
                <a:solidFill>
                  <a:srgbClr val="243B6F"/>
                </a:solidFill>
                <a:latin typeface="Montserrat" panose="00000500000000000000" pitchFamily="50" charset="0"/>
              </a:rPr>
              <a:t>5000 Odense C</a:t>
            </a:r>
          </a:p>
          <a:p>
            <a:pPr lvl="0"/>
            <a:r>
              <a:rPr lang="da-DK" sz="900" dirty="0" err="1">
                <a:solidFill>
                  <a:srgbClr val="243B6F"/>
                </a:solidFill>
                <a:latin typeface="Montserrat" panose="00000500000000000000" pitchFamily="50" charset="0"/>
              </a:rPr>
              <a:t>Tlf</a:t>
            </a:r>
            <a:r>
              <a:rPr lang="da-DK" sz="900" dirty="0">
                <a:solidFill>
                  <a:srgbClr val="243B6F"/>
                </a:solidFill>
                <a:latin typeface="Montserrat" panose="00000500000000000000" pitchFamily="50" charset="0"/>
              </a:rPr>
              <a:t>: 6550 4360</a:t>
            </a:r>
          </a:p>
          <a:p>
            <a:pPr lvl="0"/>
            <a:r>
              <a:rPr lang="da-DK" sz="900" dirty="0">
                <a:solidFill>
                  <a:srgbClr val="243B6F"/>
                </a:solidFill>
                <a:latin typeface="Montserrat" panose="00000500000000000000" pitchFamily="50" charset="0"/>
              </a:rPr>
              <a:t>Mail: charlotte.Calov@rsyd.dk</a:t>
            </a:r>
          </a:p>
          <a:p>
            <a:pPr lvl="0"/>
            <a:r>
              <a:rPr lang="da-DK" sz="900" dirty="0">
                <a:solidFill>
                  <a:srgbClr val="243B6F"/>
                </a:solidFill>
                <a:latin typeface="Montserrat" panose="00000500000000000000" pitchFamily="50" charset="0"/>
              </a:rPr>
              <a:t>www.ouh.dk/wm400765</a:t>
            </a:r>
          </a:p>
        </p:txBody>
      </p:sp>
      <p:sp>
        <p:nvSpPr>
          <p:cNvPr id="2" name="Titel 1">
            <a:extLst>
              <a:ext uri="{FF2B5EF4-FFF2-40B4-BE49-F238E27FC236}">
                <a16:creationId xmlns:a16="http://schemas.microsoft.com/office/drawing/2014/main" id="{E468ECDB-F79F-4772-AE14-8184B3B7B741}"/>
              </a:ext>
            </a:extLst>
          </p:cNvPr>
          <p:cNvSpPr>
            <a:spLocks noGrp="1"/>
          </p:cNvSpPr>
          <p:nvPr>
            <p:ph type="title" hasCustomPrompt="1"/>
          </p:nvPr>
        </p:nvSpPr>
        <p:spPr>
          <a:xfrm>
            <a:off x="298108" y="1432979"/>
            <a:ext cx="3947576" cy="650565"/>
          </a:xfrm>
          <a:prstGeom prst="rect">
            <a:avLst/>
          </a:prstGeom>
        </p:spPr>
        <p:txBody>
          <a:bodyPr anchor="b" anchorCtr="0"/>
          <a:lstStyle>
            <a:lvl1pPr algn="l">
              <a:defRPr sz="2475" b="1">
                <a:latin typeface="Montserrat" panose="00000500000000000000" pitchFamily="50" charset="0"/>
              </a:defRPr>
            </a:lvl1pPr>
          </a:lstStyle>
          <a:p>
            <a:r>
              <a:rPr lang="da-DK" dirty="0"/>
              <a:t>Vores afdelinger</a:t>
            </a:r>
          </a:p>
        </p:txBody>
      </p:sp>
      <p:sp>
        <p:nvSpPr>
          <p:cNvPr id="23" name="Pladsholder til tekst 85">
            <a:extLst>
              <a:ext uri="{FF2B5EF4-FFF2-40B4-BE49-F238E27FC236}">
                <a16:creationId xmlns:a16="http://schemas.microsoft.com/office/drawing/2014/main" id="{1C095DBC-64D5-4ECA-9480-FC3570B3C423}"/>
              </a:ext>
            </a:extLst>
          </p:cNvPr>
          <p:cNvSpPr>
            <a:spLocks noGrp="1"/>
          </p:cNvSpPr>
          <p:nvPr>
            <p:ph type="body" sz="quarter" idx="17" hasCustomPrompt="1"/>
          </p:nvPr>
        </p:nvSpPr>
        <p:spPr>
          <a:xfrm>
            <a:off x="298107" y="2333627"/>
            <a:ext cx="3940257" cy="3800475"/>
          </a:xfrm>
          <a:prstGeom prst="rect">
            <a:avLst/>
          </a:prstGeom>
        </p:spPr>
        <p:txBody>
          <a:bodyPr/>
          <a:lstStyle>
            <a:lvl1pPr marL="0" indent="0">
              <a:buNone/>
              <a:defRPr sz="1050">
                <a:solidFill>
                  <a:schemeClr val="tx1"/>
                </a:solidFill>
                <a:latin typeface="Montserrat" panose="00000500000000000000" pitchFamily="50" charset="0"/>
              </a:defRPr>
            </a:lvl1pPr>
          </a:lstStyle>
          <a:p>
            <a:pPr lvl="0"/>
            <a:r>
              <a:rPr lang="da-DK" dirty="0"/>
              <a:t>Det er GCP-enheden i det område, som sponsor hører under, der skal kontaktes, hvis man ønsker GCP-enhederne involveret. Dette gælder uanset om det er enkeltcenterforsøg eller multicenterforsøg (nationalt eller internationalt).</a:t>
            </a:r>
          </a:p>
          <a:p>
            <a:pPr lvl="0"/>
            <a:endParaRPr lang="da-DK" dirty="0"/>
          </a:p>
          <a:p>
            <a:pPr lvl="0"/>
            <a:r>
              <a:rPr lang="da-DK" dirty="0"/>
              <a:t>Kontakt vedrørende en ny protokol</a:t>
            </a:r>
          </a:p>
          <a:p>
            <a:pPr lvl="0"/>
            <a:r>
              <a:rPr lang="da-DK" dirty="0"/>
              <a:t>Hvis man ønsker at anmode om monitorering af en ny protokol, kan man sende en mail til lederen af GCP-enheden (se mailadresse til venstre). Her kan man kort beskrive, hvad forsøget går ud på, antal involverede centre, samt status og tidsplan for det konkrete forsøg. Protokol, deltagerinformation (såfremt den er udarbejdet) samt evt. andre relevante dokumenter vedhæftes mailen.</a:t>
            </a:r>
          </a:p>
        </p:txBody>
      </p:sp>
      <p:sp>
        <p:nvSpPr>
          <p:cNvPr id="27" name="Rektangel 26">
            <a:extLst>
              <a:ext uri="{FF2B5EF4-FFF2-40B4-BE49-F238E27FC236}">
                <a16:creationId xmlns:a16="http://schemas.microsoft.com/office/drawing/2014/main" id="{179620BB-D067-432B-9E49-9A3888397663}"/>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sp>
        <p:nvSpPr>
          <p:cNvPr id="19" name="Slide Number">
            <a:extLst>
              <a:ext uri="{FF2B5EF4-FFF2-40B4-BE49-F238E27FC236}">
                <a16:creationId xmlns:a16="http://schemas.microsoft.com/office/drawing/2014/main" id="{A1B809B8-0775-41B5-BF3B-AB3391B5AF4A}"/>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
        <p:nvSpPr>
          <p:cNvPr id="21" name="Pladsholder til sidefod 2">
            <a:extLst>
              <a:ext uri="{FF2B5EF4-FFF2-40B4-BE49-F238E27FC236}">
                <a16:creationId xmlns:a16="http://schemas.microsoft.com/office/drawing/2014/main" id="{686521E7-22B6-45C1-BF1C-D550CD0AB4AD}"/>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latin typeface="Montserrat" panose="00000500000000000000" pitchFamily="50" charset="0"/>
              </a:defRPr>
            </a:lvl1pPr>
          </a:lstStyle>
          <a:p>
            <a:pPr>
              <a:defRPr/>
            </a:pPr>
            <a:endParaRPr lang="da-DK" dirty="0"/>
          </a:p>
        </p:txBody>
      </p:sp>
      <p:pic>
        <p:nvPicPr>
          <p:cNvPr id="28" name="Billede 27">
            <a:extLst>
              <a:ext uri="{FF2B5EF4-FFF2-40B4-BE49-F238E27FC236}">
                <a16:creationId xmlns:a16="http://schemas.microsoft.com/office/drawing/2014/main" id="{DD26936D-991B-4903-B68A-9925B6039FF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3897278070"/>
      </p:ext>
    </p:extLst>
  </p:cSld>
  <p:clrMapOvr>
    <a:overrideClrMapping bg1="lt1" tx1="dk1" bg2="lt2" tx2="dk2" accent1="accent1" accent2="accent2" accent3="accent3" accent4="accent4" accent5="accent5" accent6="accent6" hlink="hlink" folHlink="folHlink"/>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Section break">
    <p:bg>
      <p:bgPr>
        <a:solidFill>
          <a:schemeClr val="bg2">
            <a:alpha val="0"/>
          </a:schemeClr>
        </a:solidFill>
        <a:effectLst/>
      </p:bgPr>
    </p:bg>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179620BB-D067-432B-9E49-9A3888397663}"/>
              </a:ext>
            </a:extLst>
          </p:cNvPr>
          <p:cNvSpPr/>
          <p:nvPr/>
        </p:nvSpPr>
        <p:spPr>
          <a:xfrm>
            <a:off x="0" y="-12192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19" name="Slide Number">
            <a:extLst>
              <a:ext uri="{FF2B5EF4-FFF2-40B4-BE49-F238E27FC236}">
                <a16:creationId xmlns:a16="http://schemas.microsoft.com/office/drawing/2014/main" id="{A1B809B8-0775-41B5-BF3B-AB3391B5AF4A}"/>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21" name="Pladsholder til sidefod 2">
            <a:extLst>
              <a:ext uri="{FF2B5EF4-FFF2-40B4-BE49-F238E27FC236}">
                <a16:creationId xmlns:a16="http://schemas.microsoft.com/office/drawing/2014/main" id="{686521E7-22B6-45C1-BF1C-D550CD0AB4AD}"/>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28" name="Billede 27">
            <a:extLst>
              <a:ext uri="{FF2B5EF4-FFF2-40B4-BE49-F238E27FC236}">
                <a16:creationId xmlns:a16="http://schemas.microsoft.com/office/drawing/2014/main" id="{DD26936D-991B-4903-B68A-9925B6039FF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a:solidFill>
            <a:schemeClr val="bg2">
              <a:alpha val="0"/>
            </a:schemeClr>
          </a:solidFill>
        </p:spPr>
      </p:pic>
      <p:sp>
        <p:nvSpPr>
          <p:cNvPr id="4" name="Pladsholder til tekst 3">
            <a:extLst>
              <a:ext uri="{FF2B5EF4-FFF2-40B4-BE49-F238E27FC236}">
                <a16:creationId xmlns:a16="http://schemas.microsoft.com/office/drawing/2014/main" id="{CE5AB63D-050A-49F3-9A31-1668BA2454D1}"/>
              </a:ext>
            </a:extLst>
          </p:cNvPr>
          <p:cNvSpPr>
            <a:spLocks noGrp="1"/>
          </p:cNvSpPr>
          <p:nvPr>
            <p:ph type="body" sz="quarter" idx="39" hasCustomPrompt="1"/>
          </p:nvPr>
        </p:nvSpPr>
        <p:spPr>
          <a:xfrm>
            <a:off x="197125" y="4823777"/>
            <a:ext cx="1850231" cy="422275"/>
          </a:xfrm>
          <a:prstGeom prst="rect">
            <a:avLst/>
          </a:prstGeom>
        </p:spPr>
        <p:txBody>
          <a:bodyPr>
            <a:normAutofit/>
          </a:bodyPr>
          <a:lstStyle>
            <a:lvl1pPr marL="0" indent="0">
              <a:buNone/>
              <a:defRPr sz="1500" b="1">
                <a:latin typeface="Montserrat" panose="00000500000000000000" pitchFamily="50" charset="0"/>
              </a:defRPr>
            </a:lvl1pPr>
          </a:lstStyle>
          <a:p>
            <a:pPr lvl="0"/>
            <a:r>
              <a:rPr lang="da-DK" dirty="0"/>
              <a:t>Kort overskrift</a:t>
            </a:r>
          </a:p>
        </p:txBody>
      </p:sp>
      <p:sp>
        <p:nvSpPr>
          <p:cNvPr id="40" name="Pladsholder til tekst 3">
            <a:extLst>
              <a:ext uri="{FF2B5EF4-FFF2-40B4-BE49-F238E27FC236}">
                <a16:creationId xmlns:a16="http://schemas.microsoft.com/office/drawing/2014/main" id="{8F16F4E0-CF8E-4731-AECC-8260CD757736}"/>
              </a:ext>
            </a:extLst>
          </p:cNvPr>
          <p:cNvSpPr>
            <a:spLocks noGrp="1"/>
          </p:cNvSpPr>
          <p:nvPr>
            <p:ph type="body" sz="quarter" idx="40" hasCustomPrompt="1"/>
          </p:nvPr>
        </p:nvSpPr>
        <p:spPr>
          <a:xfrm>
            <a:off x="197124" y="5271615"/>
            <a:ext cx="1850231" cy="382426"/>
          </a:xfrm>
          <a:prstGeom prst="rect">
            <a:avLst/>
          </a:prstGeom>
        </p:spPr>
        <p:txBody>
          <a:bodyPr>
            <a:noAutofit/>
          </a:bodyPr>
          <a:lstStyle>
            <a:lvl1pPr marL="0" indent="0">
              <a:buNone/>
              <a:defRPr sz="1050" b="0">
                <a:latin typeface="Montserrat" panose="00000500000000000000" pitchFamily="50" charset="0"/>
              </a:defRPr>
            </a:lvl1pPr>
          </a:lstStyle>
          <a:p>
            <a:pPr lvl="0"/>
            <a:r>
              <a:rPr lang="da-DK"/>
              <a:t>Følgetekst…</a:t>
            </a:r>
            <a:endParaRPr lang="da-DK" dirty="0"/>
          </a:p>
        </p:txBody>
      </p:sp>
      <p:sp>
        <p:nvSpPr>
          <p:cNvPr id="41" name="Pladsholder til tekst 3">
            <a:extLst>
              <a:ext uri="{FF2B5EF4-FFF2-40B4-BE49-F238E27FC236}">
                <a16:creationId xmlns:a16="http://schemas.microsoft.com/office/drawing/2014/main" id="{4C3066FD-DC43-4624-9698-9D239E196BEF}"/>
              </a:ext>
            </a:extLst>
          </p:cNvPr>
          <p:cNvSpPr>
            <a:spLocks noGrp="1"/>
          </p:cNvSpPr>
          <p:nvPr>
            <p:ph type="body" sz="quarter" idx="41" hasCustomPrompt="1"/>
          </p:nvPr>
        </p:nvSpPr>
        <p:spPr>
          <a:xfrm>
            <a:off x="2504737" y="1776289"/>
            <a:ext cx="1850231" cy="422275"/>
          </a:xfrm>
          <a:prstGeom prst="rect">
            <a:avLst/>
          </a:prstGeom>
        </p:spPr>
        <p:txBody>
          <a:bodyPr>
            <a:normAutofit/>
          </a:bodyPr>
          <a:lstStyle>
            <a:lvl1pPr marL="0" indent="0">
              <a:buNone/>
              <a:defRPr sz="1500" b="1">
                <a:latin typeface="Montserrat" panose="00000500000000000000" pitchFamily="50" charset="0"/>
              </a:defRPr>
            </a:lvl1pPr>
          </a:lstStyle>
          <a:p>
            <a:pPr lvl="0"/>
            <a:r>
              <a:rPr lang="da-DK" dirty="0"/>
              <a:t>Kort overskrift</a:t>
            </a:r>
          </a:p>
        </p:txBody>
      </p:sp>
      <p:sp>
        <p:nvSpPr>
          <p:cNvPr id="42" name="Pladsholder til tekst 3">
            <a:extLst>
              <a:ext uri="{FF2B5EF4-FFF2-40B4-BE49-F238E27FC236}">
                <a16:creationId xmlns:a16="http://schemas.microsoft.com/office/drawing/2014/main" id="{CF403284-B934-4C3B-A5CF-EFF5D0CDAFE4}"/>
              </a:ext>
            </a:extLst>
          </p:cNvPr>
          <p:cNvSpPr>
            <a:spLocks noGrp="1"/>
          </p:cNvSpPr>
          <p:nvPr>
            <p:ph type="body" sz="quarter" idx="42" hasCustomPrompt="1"/>
          </p:nvPr>
        </p:nvSpPr>
        <p:spPr>
          <a:xfrm>
            <a:off x="2506169" y="2217326"/>
            <a:ext cx="1850231" cy="382426"/>
          </a:xfrm>
          <a:prstGeom prst="rect">
            <a:avLst/>
          </a:prstGeom>
        </p:spPr>
        <p:txBody>
          <a:bodyPr>
            <a:noAutofit/>
          </a:bodyPr>
          <a:lstStyle>
            <a:lvl1pPr marL="0" indent="0">
              <a:buNone/>
              <a:defRPr sz="1050" b="0">
                <a:latin typeface="Montserrat" panose="00000500000000000000" pitchFamily="50" charset="0"/>
              </a:defRPr>
            </a:lvl1pPr>
          </a:lstStyle>
          <a:p>
            <a:pPr lvl="0"/>
            <a:r>
              <a:rPr lang="da-DK"/>
              <a:t>Følgetekst…</a:t>
            </a:r>
            <a:endParaRPr lang="da-DK" dirty="0"/>
          </a:p>
        </p:txBody>
      </p:sp>
      <p:sp>
        <p:nvSpPr>
          <p:cNvPr id="43" name="Pladsholder til tekst 3">
            <a:extLst>
              <a:ext uri="{FF2B5EF4-FFF2-40B4-BE49-F238E27FC236}">
                <a16:creationId xmlns:a16="http://schemas.microsoft.com/office/drawing/2014/main" id="{06B452E1-AEEB-464A-BA33-6FA493464792}"/>
              </a:ext>
            </a:extLst>
          </p:cNvPr>
          <p:cNvSpPr>
            <a:spLocks noGrp="1"/>
          </p:cNvSpPr>
          <p:nvPr>
            <p:ph type="body" sz="quarter" idx="43" hasCustomPrompt="1"/>
          </p:nvPr>
        </p:nvSpPr>
        <p:spPr>
          <a:xfrm>
            <a:off x="7078126" y="2208723"/>
            <a:ext cx="1850231" cy="382426"/>
          </a:xfrm>
          <a:prstGeom prst="rect">
            <a:avLst/>
          </a:prstGeom>
        </p:spPr>
        <p:txBody>
          <a:bodyPr>
            <a:noAutofit/>
          </a:bodyPr>
          <a:lstStyle>
            <a:lvl1pPr marL="0" indent="0">
              <a:buNone/>
              <a:defRPr sz="1050" b="0">
                <a:latin typeface="Montserrat" panose="00000500000000000000" pitchFamily="50" charset="0"/>
              </a:defRPr>
            </a:lvl1pPr>
          </a:lstStyle>
          <a:p>
            <a:pPr lvl="0"/>
            <a:r>
              <a:rPr lang="da-DK"/>
              <a:t>Følgetekst…</a:t>
            </a:r>
            <a:endParaRPr lang="da-DK" dirty="0"/>
          </a:p>
        </p:txBody>
      </p:sp>
      <p:sp>
        <p:nvSpPr>
          <p:cNvPr id="44" name="Pladsholder til tekst 3">
            <a:extLst>
              <a:ext uri="{FF2B5EF4-FFF2-40B4-BE49-F238E27FC236}">
                <a16:creationId xmlns:a16="http://schemas.microsoft.com/office/drawing/2014/main" id="{23C967B5-3B73-44EE-AA8B-FA26B513655A}"/>
              </a:ext>
            </a:extLst>
          </p:cNvPr>
          <p:cNvSpPr>
            <a:spLocks noGrp="1"/>
          </p:cNvSpPr>
          <p:nvPr>
            <p:ph type="body" sz="quarter" idx="44" hasCustomPrompt="1"/>
          </p:nvPr>
        </p:nvSpPr>
        <p:spPr>
          <a:xfrm>
            <a:off x="7075904" y="1762775"/>
            <a:ext cx="1850231" cy="422275"/>
          </a:xfrm>
          <a:prstGeom prst="rect">
            <a:avLst/>
          </a:prstGeom>
        </p:spPr>
        <p:txBody>
          <a:bodyPr>
            <a:normAutofit/>
          </a:bodyPr>
          <a:lstStyle>
            <a:lvl1pPr marL="0" indent="0">
              <a:buNone/>
              <a:defRPr sz="1500" b="1">
                <a:latin typeface="Montserrat" panose="00000500000000000000" pitchFamily="50" charset="0"/>
              </a:defRPr>
            </a:lvl1pPr>
          </a:lstStyle>
          <a:p>
            <a:pPr lvl="0"/>
            <a:r>
              <a:rPr lang="da-DK" dirty="0"/>
              <a:t>Kort overskrift</a:t>
            </a:r>
          </a:p>
        </p:txBody>
      </p:sp>
      <p:sp>
        <p:nvSpPr>
          <p:cNvPr id="45" name="Pladsholder til tekst 3">
            <a:extLst>
              <a:ext uri="{FF2B5EF4-FFF2-40B4-BE49-F238E27FC236}">
                <a16:creationId xmlns:a16="http://schemas.microsoft.com/office/drawing/2014/main" id="{821D2499-C82A-4182-B67B-4D1C222DF841}"/>
              </a:ext>
            </a:extLst>
          </p:cNvPr>
          <p:cNvSpPr>
            <a:spLocks noGrp="1"/>
          </p:cNvSpPr>
          <p:nvPr>
            <p:ph type="body" sz="quarter" idx="45" hasCustomPrompt="1"/>
          </p:nvPr>
        </p:nvSpPr>
        <p:spPr>
          <a:xfrm>
            <a:off x="4781455" y="4823776"/>
            <a:ext cx="1850231" cy="422275"/>
          </a:xfrm>
          <a:prstGeom prst="rect">
            <a:avLst/>
          </a:prstGeom>
        </p:spPr>
        <p:txBody>
          <a:bodyPr>
            <a:normAutofit/>
          </a:bodyPr>
          <a:lstStyle>
            <a:lvl1pPr marL="0" indent="0">
              <a:buNone/>
              <a:defRPr sz="1500" b="1">
                <a:latin typeface="Montserrat" panose="00000500000000000000" pitchFamily="50" charset="0"/>
              </a:defRPr>
            </a:lvl1pPr>
          </a:lstStyle>
          <a:p>
            <a:pPr lvl="0"/>
            <a:r>
              <a:rPr lang="da-DK" dirty="0"/>
              <a:t>Kort overskrift</a:t>
            </a:r>
          </a:p>
        </p:txBody>
      </p:sp>
      <p:sp>
        <p:nvSpPr>
          <p:cNvPr id="46" name="Pladsholder til tekst 3">
            <a:extLst>
              <a:ext uri="{FF2B5EF4-FFF2-40B4-BE49-F238E27FC236}">
                <a16:creationId xmlns:a16="http://schemas.microsoft.com/office/drawing/2014/main" id="{DA482D8F-302F-4221-8F78-1811CAAC0DA4}"/>
              </a:ext>
            </a:extLst>
          </p:cNvPr>
          <p:cNvSpPr>
            <a:spLocks noGrp="1"/>
          </p:cNvSpPr>
          <p:nvPr>
            <p:ph type="body" sz="quarter" idx="46" hasCustomPrompt="1"/>
          </p:nvPr>
        </p:nvSpPr>
        <p:spPr>
          <a:xfrm>
            <a:off x="4781454" y="5266370"/>
            <a:ext cx="1850231" cy="382426"/>
          </a:xfrm>
          <a:prstGeom prst="rect">
            <a:avLst/>
          </a:prstGeom>
        </p:spPr>
        <p:txBody>
          <a:bodyPr>
            <a:noAutofit/>
          </a:bodyPr>
          <a:lstStyle>
            <a:lvl1pPr marL="0" indent="0">
              <a:buNone/>
              <a:defRPr sz="1050" b="0">
                <a:latin typeface="Montserrat" panose="00000500000000000000" pitchFamily="50" charset="0"/>
              </a:defRPr>
            </a:lvl1pPr>
          </a:lstStyle>
          <a:p>
            <a:pPr lvl="0"/>
            <a:r>
              <a:rPr lang="da-DK"/>
              <a:t>Følgetekst…</a:t>
            </a:r>
            <a:endParaRPr lang="da-DK" dirty="0"/>
          </a:p>
        </p:txBody>
      </p:sp>
      <p:sp>
        <p:nvSpPr>
          <p:cNvPr id="6" name="Pladsholder til billede 5">
            <a:extLst>
              <a:ext uri="{FF2B5EF4-FFF2-40B4-BE49-F238E27FC236}">
                <a16:creationId xmlns:a16="http://schemas.microsoft.com/office/drawing/2014/main" id="{B931247E-415C-4BC0-A881-2B7D3927C706}"/>
              </a:ext>
            </a:extLst>
          </p:cNvPr>
          <p:cNvSpPr>
            <a:spLocks noGrp="1"/>
          </p:cNvSpPr>
          <p:nvPr>
            <p:ph type="pic" sz="quarter" idx="47"/>
          </p:nvPr>
        </p:nvSpPr>
        <p:spPr>
          <a:xfrm>
            <a:off x="-10158" y="660911"/>
            <a:ext cx="2281238" cy="3095625"/>
          </a:xfrm>
          <a:prstGeom prst="rect">
            <a:avLst/>
          </a:prstGeom>
          <a:solidFill>
            <a:srgbClr val="B1D17D"/>
          </a:solidFill>
        </p:spPr>
        <p:txBody>
          <a:bodyPr/>
          <a:lstStyle/>
          <a:p>
            <a:r>
              <a:rPr lang="da-DK"/>
              <a:t>Klik på ikonet for at tilføje et billede</a:t>
            </a:r>
            <a:endParaRPr lang="da-DK" dirty="0"/>
          </a:p>
        </p:txBody>
      </p:sp>
      <p:sp>
        <p:nvSpPr>
          <p:cNvPr id="47" name="Pladsholder til billede 5">
            <a:extLst>
              <a:ext uri="{FF2B5EF4-FFF2-40B4-BE49-F238E27FC236}">
                <a16:creationId xmlns:a16="http://schemas.microsoft.com/office/drawing/2014/main" id="{8518A81B-4990-444B-BF7A-F7493494A46D}"/>
              </a:ext>
            </a:extLst>
          </p:cNvPr>
          <p:cNvSpPr>
            <a:spLocks noGrp="1"/>
          </p:cNvSpPr>
          <p:nvPr>
            <p:ph type="pic" sz="quarter" idx="48"/>
          </p:nvPr>
        </p:nvSpPr>
        <p:spPr>
          <a:xfrm>
            <a:off x="2267902" y="3765326"/>
            <a:ext cx="2281238" cy="3095625"/>
          </a:xfrm>
          <a:prstGeom prst="rect">
            <a:avLst/>
          </a:prstGeom>
          <a:solidFill>
            <a:srgbClr val="B1D17D"/>
          </a:solidFill>
        </p:spPr>
        <p:txBody>
          <a:bodyPr/>
          <a:lstStyle/>
          <a:p>
            <a:r>
              <a:rPr lang="da-DK"/>
              <a:t>Klik på ikonet for at tilføje et billede</a:t>
            </a:r>
          </a:p>
        </p:txBody>
      </p:sp>
      <p:sp>
        <p:nvSpPr>
          <p:cNvPr id="48" name="Pladsholder til billede 5">
            <a:extLst>
              <a:ext uri="{FF2B5EF4-FFF2-40B4-BE49-F238E27FC236}">
                <a16:creationId xmlns:a16="http://schemas.microsoft.com/office/drawing/2014/main" id="{16C679AE-F95D-447D-814C-F59E97FF1DD3}"/>
              </a:ext>
            </a:extLst>
          </p:cNvPr>
          <p:cNvSpPr>
            <a:spLocks noGrp="1"/>
          </p:cNvSpPr>
          <p:nvPr>
            <p:ph type="pic" sz="quarter" idx="49"/>
          </p:nvPr>
        </p:nvSpPr>
        <p:spPr>
          <a:xfrm>
            <a:off x="4555276" y="636953"/>
            <a:ext cx="2281238" cy="3095625"/>
          </a:xfrm>
          <a:prstGeom prst="rect">
            <a:avLst/>
          </a:prstGeom>
          <a:solidFill>
            <a:srgbClr val="B1D17D"/>
          </a:solidFill>
        </p:spPr>
        <p:txBody>
          <a:bodyPr/>
          <a:lstStyle/>
          <a:p>
            <a:r>
              <a:rPr lang="da-DK"/>
              <a:t>Klik på ikonet for at tilføje et billede</a:t>
            </a:r>
            <a:endParaRPr lang="da-DK" dirty="0"/>
          </a:p>
        </p:txBody>
      </p:sp>
      <p:sp>
        <p:nvSpPr>
          <p:cNvPr id="49" name="Pladsholder til billede 5">
            <a:extLst>
              <a:ext uri="{FF2B5EF4-FFF2-40B4-BE49-F238E27FC236}">
                <a16:creationId xmlns:a16="http://schemas.microsoft.com/office/drawing/2014/main" id="{9D234979-44B5-40E5-AA28-E05F1D4FED49}"/>
              </a:ext>
            </a:extLst>
          </p:cNvPr>
          <p:cNvSpPr>
            <a:spLocks noGrp="1"/>
          </p:cNvSpPr>
          <p:nvPr>
            <p:ph type="pic" sz="quarter" idx="50"/>
          </p:nvPr>
        </p:nvSpPr>
        <p:spPr>
          <a:xfrm>
            <a:off x="6841138" y="3739855"/>
            <a:ext cx="2281238" cy="3095625"/>
          </a:xfrm>
          <a:prstGeom prst="rect">
            <a:avLst/>
          </a:prstGeom>
          <a:solidFill>
            <a:srgbClr val="B1D17D"/>
          </a:solidFill>
        </p:spPr>
        <p:txBody>
          <a:bodyPr/>
          <a:lstStyle/>
          <a:p>
            <a:r>
              <a:rPr lang="da-DK"/>
              <a:t>Klik på ikonet for at tilføje et billede</a:t>
            </a:r>
          </a:p>
        </p:txBody>
      </p:sp>
    </p:spTree>
    <p:extLst>
      <p:ext uri="{BB962C8B-B14F-4D97-AF65-F5344CB8AC3E}">
        <p14:creationId xmlns:p14="http://schemas.microsoft.com/office/powerpoint/2010/main" val="3371467859"/>
      </p:ext>
    </p:extLst>
  </p:cSld>
  <p:clrMapOvr>
    <a:overrideClrMapping bg1="lt1" tx1="dk1" bg2="lt2" tx2="dk2" accent1="accent1" accent2="accent2" accent3="accent3" accent4="accent4" accent5="accent5" accent6="accent6" hlink="hlink" folHlink="folHlink"/>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Brugerdefineret layout">
    <p:bg>
      <p:bgPr>
        <a:solidFill>
          <a:srgbClr val="243B6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36BAF-0A27-4E7A-8CE9-F7A8DCF1F2A3}"/>
              </a:ext>
            </a:extLst>
          </p:cNvPr>
          <p:cNvSpPr>
            <a:spLocks noGrp="1"/>
          </p:cNvSpPr>
          <p:nvPr>
            <p:ph type="title" hasCustomPrompt="1"/>
          </p:nvPr>
        </p:nvSpPr>
        <p:spPr>
          <a:xfrm>
            <a:off x="937440" y="298004"/>
            <a:ext cx="7263812" cy="735496"/>
          </a:xfrm>
          <a:prstGeom prst="rect">
            <a:avLst/>
          </a:prstGeom>
        </p:spPr>
        <p:txBody>
          <a:bodyPr anchor="b" anchorCtr="0"/>
          <a:lstStyle>
            <a:lvl1pPr algn="ctr">
              <a:defRPr sz="2250" b="1">
                <a:solidFill>
                  <a:schemeClr val="tx1"/>
                </a:solidFill>
                <a:latin typeface="Montserrat" panose="00000500000000000000" pitchFamily="50" charset="0"/>
              </a:defRPr>
            </a:lvl1pPr>
          </a:lstStyle>
          <a:p>
            <a:r>
              <a:rPr lang="da-DK" dirty="0"/>
              <a:t>Sektions overskrift</a:t>
            </a:r>
          </a:p>
        </p:txBody>
      </p:sp>
      <p:grpSp>
        <p:nvGrpSpPr>
          <p:cNvPr id="38" name="Gruppe 37">
            <a:extLst>
              <a:ext uri="{FF2B5EF4-FFF2-40B4-BE49-F238E27FC236}">
                <a16:creationId xmlns:a16="http://schemas.microsoft.com/office/drawing/2014/main" id="{387DA805-23C1-412A-B98A-DB3F869E491E}"/>
              </a:ext>
            </a:extLst>
          </p:cNvPr>
          <p:cNvGrpSpPr/>
          <p:nvPr/>
        </p:nvGrpSpPr>
        <p:grpSpPr>
          <a:xfrm>
            <a:off x="3416163" y="1481282"/>
            <a:ext cx="2311675" cy="2042178"/>
            <a:chOff x="3736850" y="5262464"/>
            <a:chExt cx="6127945" cy="4084355"/>
          </a:xfrm>
        </p:grpSpPr>
        <p:sp>
          <p:nvSpPr>
            <p:cNvPr id="37" name="Rounded Rectangle 39">
              <a:extLst>
                <a:ext uri="{FF2B5EF4-FFF2-40B4-BE49-F238E27FC236}">
                  <a16:creationId xmlns:a16="http://schemas.microsoft.com/office/drawing/2014/main" id="{B4BA5B1E-D0F1-4C51-8473-A6E0D246A79E}"/>
                </a:ext>
              </a:extLst>
            </p:cNvPr>
            <p:cNvSpPr/>
            <p:nvPr/>
          </p:nvSpPr>
          <p:spPr>
            <a:xfrm>
              <a:off x="3736850" y="5262464"/>
              <a:ext cx="6127945" cy="4084355"/>
            </a:xfrm>
            <a:prstGeom prst="roundRect">
              <a:avLst/>
            </a:prstGeom>
            <a:solidFill>
              <a:schemeClr val="bg2"/>
            </a:solidFill>
            <a:ln>
              <a:solidFill>
                <a:schemeClr val="accent1">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sp>
          <p:nvSpPr>
            <p:cNvPr id="11" name="Rounded Rectangle 39">
              <a:extLst>
                <a:ext uri="{FF2B5EF4-FFF2-40B4-BE49-F238E27FC236}">
                  <a16:creationId xmlns:a16="http://schemas.microsoft.com/office/drawing/2014/main" id="{19D54C0D-5E08-41F1-BFC6-40B1ECA272E0}"/>
                </a:ext>
              </a:extLst>
            </p:cNvPr>
            <p:cNvSpPr/>
            <p:nvPr/>
          </p:nvSpPr>
          <p:spPr>
            <a:xfrm>
              <a:off x="4030108" y="5489898"/>
              <a:ext cx="5543100" cy="3643924"/>
            </a:xfrm>
            <a:prstGeom prst="roundRect">
              <a:avLst/>
            </a:prstGeom>
            <a:solidFill>
              <a:schemeClr val="tx2"/>
            </a:solidFill>
            <a:ln>
              <a:solidFill>
                <a:schemeClr val="accent1">
                  <a:alpha val="1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pic>
          <p:nvPicPr>
            <p:cNvPr id="36" name="Billede 35" descr="Et billede, der indeholder computer&#10;&#10;Automatisk genereret beskrivelse">
              <a:extLst>
                <a:ext uri="{FF2B5EF4-FFF2-40B4-BE49-F238E27FC236}">
                  <a16:creationId xmlns:a16="http://schemas.microsoft.com/office/drawing/2014/main" id="{5E07C53A-B1EB-4028-ABA6-3C4C77C571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3176" y="5767449"/>
              <a:ext cx="4318802" cy="3174903"/>
            </a:xfrm>
            <a:prstGeom prst="rect">
              <a:avLst/>
            </a:prstGeom>
          </p:spPr>
        </p:pic>
        <p:sp>
          <p:nvSpPr>
            <p:cNvPr id="14" name="Rectangle 58">
              <a:extLst>
                <a:ext uri="{FF2B5EF4-FFF2-40B4-BE49-F238E27FC236}">
                  <a16:creationId xmlns:a16="http://schemas.microsoft.com/office/drawing/2014/main" id="{FAA045D4-C1F3-4ED1-8FC4-9EB78FD7D710}"/>
                </a:ext>
              </a:extLst>
            </p:cNvPr>
            <p:cNvSpPr/>
            <p:nvPr/>
          </p:nvSpPr>
          <p:spPr>
            <a:xfrm>
              <a:off x="4061337" y="7651621"/>
              <a:ext cx="3467150" cy="1405714"/>
            </a:xfrm>
            <a:prstGeom prst="rect">
              <a:avLst/>
            </a:prstGeom>
            <a:solidFill>
              <a:srgbClr val="58A8F2"/>
            </a:solidFill>
          </p:spPr>
          <p:txBody>
            <a:bodyPr wrap="square" lIns="180000" tIns="108000" rIns="120000" bIns="108000">
              <a:spAutoFit/>
            </a:bodyPr>
            <a:lstStyle/>
            <a:p>
              <a:pPr algn="l"/>
              <a:r>
                <a:rPr lang="en-US" sz="1050" b="1" dirty="0" err="1">
                  <a:solidFill>
                    <a:schemeClr val="tx1"/>
                  </a:solidFill>
                  <a:latin typeface="Montserrat" panose="00000500000000000000" pitchFamily="50" charset="0"/>
                </a:rPr>
                <a:t>Skabeloner</a:t>
              </a:r>
              <a:r>
                <a:rPr lang="en-US" sz="1050" b="1" dirty="0">
                  <a:solidFill>
                    <a:schemeClr val="tx1"/>
                  </a:solidFill>
                  <a:latin typeface="Montserrat" panose="00000500000000000000" pitchFamily="50" charset="0"/>
                </a:rPr>
                <a:t> </a:t>
              </a:r>
              <a:r>
                <a:rPr lang="en-US" sz="1050" b="1" dirty="0" err="1">
                  <a:solidFill>
                    <a:schemeClr val="tx1"/>
                  </a:solidFill>
                  <a:latin typeface="Montserrat" panose="00000500000000000000" pitchFamily="50" charset="0"/>
                </a:rPr>
                <a:t>og</a:t>
              </a:r>
              <a:r>
                <a:rPr lang="en-US" sz="1050" b="1" dirty="0">
                  <a:solidFill>
                    <a:schemeClr val="tx1"/>
                  </a:solidFill>
                  <a:latin typeface="Montserrat" panose="00000500000000000000" pitchFamily="50" charset="0"/>
                </a:rPr>
                <a:t/>
              </a:r>
              <a:br>
                <a:rPr lang="en-US" sz="1050" b="1" dirty="0">
                  <a:solidFill>
                    <a:schemeClr val="tx1"/>
                  </a:solidFill>
                  <a:latin typeface="Montserrat" panose="00000500000000000000" pitchFamily="50" charset="0"/>
                </a:rPr>
              </a:br>
              <a:r>
                <a:rPr lang="en-US" sz="1050" b="1" dirty="0" err="1">
                  <a:solidFill>
                    <a:schemeClr val="tx1"/>
                  </a:solidFill>
                  <a:latin typeface="Montserrat" panose="00000500000000000000" pitchFamily="50" charset="0"/>
                </a:rPr>
                <a:t>vejledning</a:t>
              </a:r>
              <a:endParaRPr lang="en-US" sz="1050" b="1" dirty="0">
                <a:solidFill>
                  <a:schemeClr val="tx1"/>
                </a:solidFill>
                <a:latin typeface="Montserrat" panose="00000500000000000000" pitchFamily="50" charset="0"/>
              </a:endParaRPr>
            </a:p>
          </p:txBody>
        </p:sp>
      </p:grpSp>
      <p:grpSp>
        <p:nvGrpSpPr>
          <p:cNvPr id="39" name="Gruppe 38">
            <a:extLst>
              <a:ext uri="{FF2B5EF4-FFF2-40B4-BE49-F238E27FC236}">
                <a16:creationId xmlns:a16="http://schemas.microsoft.com/office/drawing/2014/main" id="{BE1CA232-0BC3-420D-812B-D8E3B16BB7BC}"/>
              </a:ext>
            </a:extLst>
          </p:cNvPr>
          <p:cNvGrpSpPr/>
          <p:nvPr/>
        </p:nvGrpSpPr>
        <p:grpSpPr>
          <a:xfrm>
            <a:off x="937440" y="1481282"/>
            <a:ext cx="2311675" cy="2042178"/>
            <a:chOff x="3736850" y="5262464"/>
            <a:chExt cx="6127945" cy="4084355"/>
          </a:xfrm>
        </p:grpSpPr>
        <p:sp>
          <p:nvSpPr>
            <p:cNvPr id="40" name="Rounded Rectangle 39">
              <a:extLst>
                <a:ext uri="{FF2B5EF4-FFF2-40B4-BE49-F238E27FC236}">
                  <a16:creationId xmlns:a16="http://schemas.microsoft.com/office/drawing/2014/main" id="{D6E41E33-8728-4A74-8B35-9A24212C33E3}"/>
                </a:ext>
              </a:extLst>
            </p:cNvPr>
            <p:cNvSpPr/>
            <p:nvPr/>
          </p:nvSpPr>
          <p:spPr>
            <a:xfrm>
              <a:off x="3736850" y="5262464"/>
              <a:ext cx="6127945" cy="4084355"/>
            </a:xfrm>
            <a:prstGeom prst="roundRect">
              <a:avLst/>
            </a:prstGeom>
            <a:solidFill>
              <a:schemeClr val="bg2"/>
            </a:solidFill>
            <a:ln>
              <a:solidFill>
                <a:schemeClr val="accent1">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sp>
          <p:nvSpPr>
            <p:cNvPr id="41" name="Rounded Rectangle 39">
              <a:extLst>
                <a:ext uri="{FF2B5EF4-FFF2-40B4-BE49-F238E27FC236}">
                  <a16:creationId xmlns:a16="http://schemas.microsoft.com/office/drawing/2014/main" id="{EA9D14EA-667D-4151-9C20-CE63D6B1F638}"/>
                </a:ext>
              </a:extLst>
            </p:cNvPr>
            <p:cNvSpPr/>
            <p:nvPr/>
          </p:nvSpPr>
          <p:spPr>
            <a:xfrm>
              <a:off x="4030108" y="5489898"/>
              <a:ext cx="5543100" cy="3643924"/>
            </a:xfrm>
            <a:prstGeom prst="roundRect">
              <a:avLst/>
            </a:prstGeom>
            <a:solidFill>
              <a:schemeClr val="tx2"/>
            </a:solidFill>
            <a:ln>
              <a:solidFill>
                <a:schemeClr val="accent1">
                  <a:alpha val="1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pic>
          <p:nvPicPr>
            <p:cNvPr id="42" name="Billede 41">
              <a:extLst>
                <a:ext uri="{FF2B5EF4-FFF2-40B4-BE49-F238E27FC236}">
                  <a16:creationId xmlns:a16="http://schemas.microsoft.com/office/drawing/2014/main" id="{948BD3FD-4748-4265-9F68-F24F79DDDFC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683176" y="5795025"/>
              <a:ext cx="4318802" cy="3119751"/>
            </a:xfrm>
            <a:prstGeom prst="rect">
              <a:avLst/>
            </a:prstGeom>
          </p:spPr>
        </p:pic>
        <p:sp>
          <p:nvSpPr>
            <p:cNvPr id="43" name="Rectangle 58">
              <a:extLst>
                <a:ext uri="{FF2B5EF4-FFF2-40B4-BE49-F238E27FC236}">
                  <a16:creationId xmlns:a16="http://schemas.microsoft.com/office/drawing/2014/main" id="{652628D8-194C-46E2-AC87-0213C26DAE56}"/>
                </a:ext>
              </a:extLst>
            </p:cNvPr>
            <p:cNvSpPr/>
            <p:nvPr/>
          </p:nvSpPr>
          <p:spPr>
            <a:xfrm>
              <a:off x="4061338" y="7651621"/>
              <a:ext cx="4198643" cy="1082550"/>
            </a:xfrm>
            <a:prstGeom prst="rect">
              <a:avLst/>
            </a:prstGeom>
            <a:solidFill>
              <a:srgbClr val="58A8F2"/>
            </a:solidFill>
          </p:spPr>
          <p:txBody>
            <a:bodyPr wrap="square" lIns="180000" tIns="108000" rIns="120000" bIns="108000">
              <a:spAutoFit/>
            </a:bodyPr>
            <a:lstStyle/>
            <a:p>
              <a:pPr algn="l"/>
              <a:r>
                <a:rPr lang="en-US" sz="1050" b="1" dirty="0" err="1">
                  <a:solidFill>
                    <a:schemeClr val="tx1"/>
                  </a:solidFill>
                  <a:latin typeface="Montserrat" panose="00000500000000000000" pitchFamily="50" charset="0"/>
                </a:rPr>
                <a:t>Samarbejde</a:t>
              </a:r>
              <a:r>
                <a:rPr lang="en-US" sz="1050" b="1" dirty="0">
                  <a:solidFill>
                    <a:schemeClr val="tx1"/>
                  </a:solidFill>
                  <a:latin typeface="Montserrat" panose="00000500000000000000" pitchFamily="50" charset="0"/>
                </a:rPr>
                <a:t> med GCP </a:t>
              </a:r>
              <a:r>
                <a:rPr lang="en-US" sz="1050" b="1" dirty="0" err="1">
                  <a:solidFill>
                    <a:schemeClr val="tx1"/>
                  </a:solidFill>
                  <a:latin typeface="Montserrat" panose="00000500000000000000" pitchFamily="50" charset="0"/>
                </a:rPr>
                <a:t>enhederne</a:t>
              </a:r>
              <a:endParaRPr lang="en-US" sz="1050" b="1" dirty="0">
                <a:solidFill>
                  <a:schemeClr val="tx1"/>
                </a:solidFill>
                <a:latin typeface="Montserrat" panose="00000500000000000000" pitchFamily="50" charset="0"/>
              </a:endParaRPr>
            </a:p>
          </p:txBody>
        </p:sp>
      </p:grpSp>
      <p:grpSp>
        <p:nvGrpSpPr>
          <p:cNvPr id="44" name="Gruppe 43">
            <a:extLst>
              <a:ext uri="{FF2B5EF4-FFF2-40B4-BE49-F238E27FC236}">
                <a16:creationId xmlns:a16="http://schemas.microsoft.com/office/drawing/2014/main" id="{446BE4C8-9BAD-4DF9-AE98-AC12EAB8E911}"/>
              </a:ext>
            </a:extLst>
          </p:cNvPr>
          <p:cNvGrpSpPr/>
          <p:nvPr/>
        </p:nvGrpSpPr>
        <p:grpSpPr>
          <a:xfrm>
            <a:off x="5889577" y="1477673"/>
            <a:ext cx="2311675" cy="2042178"/>
            <a:chOff x="3736850" y="5262464"/>
            <a:chExt cx="6127945" cy="4084355"/>
          </a:xfrm>
        </p:grpSpPr>
        <p:sp>
          <p:nvSpPr>
            <p:cNvPr id="45" name="Rounded Rectangle 39">
              <a:extLst>
                <a:ext uri="{FF2B5EF4-FFF2-40B4-BE49-F238E27FC236}">
                  <a16:creationId xmlns:a16="http://schemas.microsoft.com/office/drawing/2014/main" id="{F4A52DE0-7522-47C8-91D3-31E16F0B9A22}"/>
                </a:ext>
              </a:extLst>
            </p:cNvPr>
            <p:cNvSpPr/>
            <p:nvPr/>
          </p:nvSpPr>
          <p:spPr>
            <a:xfrm>
              <a:off x="3736850" y="5262464"/>
              <a:ext cx="6127945" cy="4084355"/>
            </a:xfrm>
            <a:prstGeom prst="roundRect">
              <a:avLst/>
            </a:prstGeom>
            <a:solidFill>
              <a:schemeClr val="bg2"/>
            </a:solidFill>
            <a:ln>
              <a:solidFill>
                <a:schemeClr val="accent1">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sp>
          <p:nvSpPr>
            <p:cNvPr id="46" name="Rounded Rectangle 39">
              <a:extLst>
                <a:ext uri="{FF2B5EF4-FFF2-40B4-BE49-F238E27FC236}">
                  <a16:creationId xmlns:a16="http://schemas.microsoft.com/office/drawing/2014/main" id="{B6227390-0506-4342-A01B-B705ECBD3F1E}"/>
                </a:ext>
              </a:extLst>
            </p:cNvPr>
            <p:cNvSpPr/>
            <p:nvPr/>
          </p:nvSpPr>
          <p:spPr>
            <a:xfrm>
              <a:off x="4030108" y="5489898"/>
              <a:ext cx="5543100" cy="3643924"/>
            </a:xfrm>
            <a:prstGeom prst="roundRect">
              <a:avLst/>
            </a:prstGeom>
            <a:solidFill>
              <a:schemeClr val="tx2"/>
            </a:solidFill>
            <a:ln>
              <a:solidFill>
                <a:schemeClr val="accent1">
                  <a:alpha val="1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pic>
          <p:nvPicPr>
            <p:cNvPr id="47" name="Billede 46">
              <a:extLst>
                <a:ext uri="{FF2B5EF4-FFF2-40B4-BE49-F238E27FC236}">
                  <a16:creationId xmlns:a16="http://schemas.microsoft.com/office/drawing/2014/main" id="{48F97A3B-3F06-43BE-B31E-6CA4520E115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018534" y="5767449"/>
              <a:ext cx="3648085" cy="3174903"/>
            </a:xfrm>
            <a:prstGeom prst="rect">
              <a:avLst/>
            </a:prstGeom>
          </p:spPr>
        </p:pic>
        <p:sp>
          <p:nvSpPr>
            <p:cNvPr id="48" name="Rectangle 58">
              <a:extLst>
                <a:ext uri="{FF2B5EF4-FFF2-40B4-BE49-F238E27FC236}">
                  <a16:creationId xmlns:a16="http://schemas.microsoft.com/office/drawing/2014/main" id="{86CED7CD-AA89-41C8-BD93-A5D988DE3B63}"/>
                </a:ext>
              </a:extLst>
            </p:cNvPr>
            <p:cNvSpPr/>
            <p:nvPr/>
          </p:nvSpPr>
          <p:spPr>
            <a:xfrm>
              <a:off x="4061337" y="7651621"/>
              <a:ext cx="3227405" cy="1405714"/>
            </a:xfrm>
            <a:prstGeom prst="rect">
              <a:avLst/>
            </a:prstGeom>
            <a:solidFill>
              <a:srgbClr val="58A8F2"/>
            </a:solidFill>
            <a:ln>
              <a:noFill/>
            </a:ln>
          </p:spPr>
          <p:txBody>
            <a:bodyPr wrap="square" lIns="180000" tIns="108000" rIns="120000" bIns="108000">
              <a:spAutoFit/>
            </a:bodyPr>
            <a:lstStyle/>
            <a:p>
              <a:pPr algn="l"/>
              <a:r>
                <a:rPr lang="en-US" sz="1050" b="1" dirty="0">
                  <a:solidFill>
                    <a:schemeClr val="tx1"/>
                  </a:solidFill>
                  <a:latin typeface="Montserrat" panose="00000500000000000000" pitchFamily="50" charset="0"/>
                </a:rPr>
                <a:t>EudraCT </a:t>
              </a:r>
              <a:br>
                <a:rPr lang="en-US" sz="1050" b="1" dirty="0">
                  <a:solidFill>
                    <a:schemeClr val="tx1"/>
                  </a:solidFill>
                  <a:latin typeface="Montserrat" panose="00000500000000000000" pitchFamily="50" charset="0"/>
                </a:rPr>
              </a:br>
              <a:r>
                <a:rPr lang="en-US" sz="1050" b="1" dirty="0">
                  <a:solidFill>
                    <a:schemeClr val="tx1"/>
                  </a:solidFill>
                  <a:latin typeface="Montserrat" panose="00000500000000000000" pitchFamily="50" charset="0"/>
                </a:rPr>
                <a:t>- </a:t>
              </a:r>
              <a:r>
                <a:rPr lang="en-US" sz="1050" b="1" dirty="0" err="1">
                  <a:solidFill>
                    <a:schemeClr val="tx1"/>
                  </a:solidFill>
                  <a:latin typeface="Montserrat" panose="00000500000000000000" pitchFamily="50" charset="0"/>
                </a:rPr>
                <a:t>vejledninger</a:t>
              </a:r>
              <a:endParaRPr lang="en-US" sz="1050" b="1" dirty="0">
                <a:solidFill>
                  <a:schemeClr val="tx1"/>
                </a:solidFill>
                <a:latin typeface="Montserrat" panose="00000500000000000000" pitchFamily="50" charset="0"/>
              </a:endParaRPr>
            </a:p>
          </p:txBody>
        </p:sp>
      </p:grpSp>
      <p:grpSp>
        <p:nvGrpSpPr>
          <p:cNvPr id="49" name="Gruppe 48">
            <a:extLst>
              <a:ext uri="{FF2B5EF4-FFF2-40B4-BE49-F238E27FC236}">
                <a16:creationId xmlns:a16="http://schemas.microsoft.com/office/drawing/2014/main" id="{067F8507-984C-41B1-9B49-9B7DFF6DBE8D}"/>
              </a:ext>
            </a:extLst>
          </p:cNvPr>
          <p:cNvGrpSpPr/>
          <p:nvPr/>
        </p:nvGrpSpPr>
        <p:grpSpPr>
          <a:xfrm>
            <a:off x="3420132" y="3723203"/>
            <a:ext cx="2311675" cy="2042178"/>
            <a:chOff x="3736850" y="5262464"/>
            <a:chExt cx="6127945" cy="4084355"/>
          </a:xfrm>
        </p:grpSpPr>
        <p:sp>
          <p:nvSpPr>
            <p:cNvPr id="50" name="Rounded Rectangle 39">
              <a:extLst>
                <a:ext uri="{FF2B5EF4-FFF2-40B4-BE49-F238E27FC236}">
                  <a16:creationId xmlns:a16="http://schemas.microsoft.com/office/drawing/2014/main" id="{5A57C667-A4B3-4BA3-B180-B739696C97C1}"/>
                </a:ext>
              </a:extLst>
            </p:cNvPr>
            <p:cNvSpPr/>
            <p:nvPr/>
          </p:nvSpPr>
          <p:spPr>
            <a:xfrm>
              <a:off x="3736850" y="5262464"/>
              <a:ext cx="6127945" cy="4084355"/>
            </a:xfrm>
            <a:prstGeom prst="roundRect">
              <a:avLst/>
            </a:prstGeom>
            <a:solidFill>
              <a:schemeClr val="bg2"/>
            </a:solidFill>
            <a:ln>
              <a:solidFill>
                <a:schemeClr val="accent1">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sp>
          <p:nvSpPr>
            <p:cNvPr id="51" name="Rounded Rectangle 39">
              <a:extLst>
                <a:ext uri="{FF2B5EF4-FFF2-40B4-BE49-F238E27FC236}">
                  <a16:creationId xmlns:a16="http://schemas.microsoft.com/office/drawing/2014/main" id="{D46607FA-9D46-4D96-A39A-B6F91C435B07}"/>
                </a:ext>
              </a:extLst>
            </p:cNvPr>
            <p:cNvSpPr/>
            <p:nvPr/>
          </p:nvSpPr>
          <p:spPr>
            <a:xfrm>
              <a:off x="4030108" y="5489898"/>
              <a:ext cx="5543100" cy="3643924"/>
            </a:xfrm>
            <a:prstGeom prst="roundRect">
              <a:avLst/>
            </a:prstGeom>
            <a:solidFill>
              <a:schemeClr val="tx2"/>
            </a:solidFill>
            <a:ln>
              <a:solidFill>
                <a:schemeClr val="accent1">
                  <a:alpha val="1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pic>
          <p:nvPicPr>
            <p:cNvPr id="52" name="Billede 51">
              <a:extLst>
                <a:ext uri="{FF2B5EF4-FFF2-40B4-BE49-F238E27FC236}">
                  <a16:creationId xmlns:a16="http://schemas.microsoft.com/office/drawing/2014/main" id="{246B06CE-4CD4-4031-86F1-9024FE5C2C18}"/>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719482" y="5767449"/>
              <a:ext cx="4246189" cy="3174903"/>
            </a:xfrm>
            <a:prstGeom prst="rect">
              <a:avLst/>
            </a:prstGeom>
          </p:spPr>
        </p:pic>
        <p:sp>
          <p:nvSpPr>
            <p:cNvPr id="53" name="Rectangle 58">
              <a:extLst>
                <a:ext uri="{FF2B5EF4-FFF2-40B4-BE49-F238E27FC236}">
                  <a16:creationId xmlns:a16="http://schemas.microsoft.com/office/drawing/2014/main" id="{208A0F52-25FF-4FB3-B651-CC21C25A8F71}"/>
                </a:ext>
              </a:extLst>
            </p:cNvPr>
            <p:cNvSpPr/>
            <p:nvPr/>
          </p:nvSpPr>
          <p:spPr>
            <a:xfrm>
              <a:off x="4061338" y="7651621"/>
              <a:ext cx="2847026" cy="1082550"/>
            </a:xfrm>
            <a:prstGeom prst="rect">
              <a:avLst/>
            </a:prstGeom>
            <a:solidFill>
              <a:srgbClr val="58A8F2"/>
            </a:solidFill>
          </p:spPr>
          <p:txBody>
            <a:bodyPr wrap="square" lIns="180000" tIns="108000" rIns="120000" bIns="108000">
              <a:spAutoFit/>
            </a:bodyPr>
            <a:lstStyle/>
            <a:p>
              <a:pPr algn="l"/>
              <a:r>
                <a:rPr lang="en-US" sz="1050" b="1" dirty="0" err="1">
                  <a:solidFill>
                    <a:schemeClr val="tx1"/>
                  </a:solidFill>
                  <a:latin typeface="Montserrat" panose="00000500000000000000" pitchFamily="50" charset="0"/>
                </a:rPr>
                <a:t>Medicinsk</a:t>
              </a:r>
              <a:r>
                <a:rPr lang="en-US" sz="1050" b="1" dirty="0">
                  <a:solidFill>
                    <a:schemeClr val="tx1"/>
                  </a:solidFill>
                  <a:latin typeface="Montserrat" panose="00000500000000000000" pitchFamily="50" charset="0"/>
                </a:rPr>
                <a:t/>
              </a:r>
              <a:br>
                <a:rPr lang="en-US" sz="1050" b="1" dirty="0">
                  <a:solidFill>
                    <a:schemeClr val="tx1"/>
                  </a:solidFill>
                  <a:latin typeface="Montserrat" panose="00000500000000000000" pitchFamily="50" charset="0"/>
                </a:rPr>
              </a:br>
              <a:r>
                <a:rPr lang="en-US" sz="1050" b="1" dirty="0" err="1">
                  <a:solidFill>
                    <a:schemeClr val="tx1"/>
                  </a:solidFill>
                  <a:latin typeface="Montserrat" panose="00000500000000000000" pitchFamily="50" charset="0"/>
                </a:rPr>
                <a:t>udstyr</a:t>
              </a:r>
              <a:endParaRPr lang="en-US" sz="1050" b="1" dirty="0">
                <a:solidFill>
                  <a:schemeClr val="tx1"/>
                </a:solidFill>
                <a:latin typeface="Montserrat" panose="00000500000000000000" pitchFamily="50" charset="0"/>
              </a:endParaRPr>
            </a:p>
          </p:txBody>
        </p:sp>
      </p:grpSp>
      <p:grpSp>
        <p:nvGrpSpPr>
          <p:cNvPr id="54" name="Gruppe 53">
            <a:extLst>
              <a:ext uri="{FF2B5EF4-FFF2-40B4-BE49-F238E27FC236}">
                <a16:creationId xmlns:a16="http://schemas.microsoft.com/office/drawing/2014/main" id="{C952EE59-33E6-4A1E-8EF9-563AE1622500}"/>
              </a:ext>
            </a:extLst>
          </p:cNvPr>
          <p:cNvGrpSpPr/>
          <p:nvPr/>
        </p:nvGrpSpPr>
        <p:grpSpPr>
          <a:xfrm>
            <a:off x="941409" y="3723203"/>
            <a:ext cx="2311675" cy="2042178"/>
            <a:chOff x="3736850" y="5262464"/>
            <a:chExt cx="6127945" cy="4084355"/>
          </a:xfrm>
        </p:grpSpPr>
        <p:sp>
          <p:nvSpPr>
            <p:cNvPr id="55" name="Rounded Rectangle 39">
              <a:extLst>
                <a:ext uri="{FF2B5EF4-FFF2-40B4-BE49-F238E27FC236}">
                  <a16:creationId xmlns:a16="http://schemas.microsoft.com/office/drawing/2014/main" id="{92BB3D9B-BFA8-441B-B47C-D2D80852A51E}"/>
                </a:ext>
              </a:extLst>
            </p:cNvPr>
            <p:cNvSpPr/>
            <p:nvPr/>
          </p:nvSpPr>
          <p:spPr>
            <a:xfrm>
              <a:off x="3736850" y="5262464"/>
              <a:ext cx="6127945" cy="4084355"/>
            </a:xfrm>
            <a:prstGeom prst="roundRect">
              <a:avLst/>
            </a:prstGeom>
            <a:solidFill>
              <a:schemeClr val="bg2"/>
            </a:solidFill>
            <a:ln>
              <a:solidFill>
                <a:schemeClr val="accent1">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sp>
          <p:nvSpPr>
            <p:cNvPr id="56" name="Rounded Rectangle 39">
              <a:extLst>
                <a:ext uri="{FF2B5EF4-FFF2-40B4-BE49-F238E27FC236}">
                  <a16:creationId xmlns:a16="http://schemas.microsoft.com/office/drawing/2014/main" id="{79F5862E-F5BB-47C6-A129-916B0D1F7B72}"/>
                </a:ext>
              </a:extLst>
            </p:cNvPr>
            <p:cNvSpPr/>
            <p:nvPr/>
          </p:nvSpPr>
          <p:spPr>
            <a:xfrm>
              <a:off x="4030108" y="5489898"/>
              <a:ext cx="5543100" cy="3643924"/>
            </a:xfrm>
            <a:prstGeom prst="roundRect">
              <a:avLst/>
            </a:prstGeom>
            <a:solidFill>
              <a:schemeClr val="tx2"/>
            </a:solidFill>
            <a:ln>
              <a:solidFill>
                <a:schemeClr val="accent1">
                  <a:alpha val="1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pic>
          <p:nvPicPr>
            <p:cNvPr id="57" name="Billede 56">
              <a:extLst>
                <a:ext uri="{FF2B5EF4-FFF2-40B4-BE49-F238E27FC236}">
                  <a16:creationId xmlns:a16="http://schemas.microsoft.com/office/drawing/2014/main" id="{3E60CFC5-5E66-4FE3-A184-6596ACB889B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4683176" y="5858431"/>
              <a:ext cx="4318802" cy="2992939"/>
            </a:xfrm>
            <a:prstGeom prst="rect">
              <a:avLst/>
            </a:prstGeom>
          </p:spPr>
        </p:pic>
        <p:sp>
          <p:nvSpPr>
            <p:cNvPr id="58" name="Rectangle 58">
              <a:extLst>
                <a:ext uri="{FF2B5EF4-FFF2-40B4-BE49-F238E27FC236}">
                  <a16:creationId xmlns:a16="http://schemas.microsoft.com/office/drawing/2014/main" id="{77DC5CCE-9938-487A-B378-F6CB831A5741}"/>
                </a:ext>
              </a:extLst>
            </p:cNvPr>
            <p:cNvSpPr/>
            <p:nvPr/>
          </p:nvSpPr>
          <p:spPr>
            <a:xfrm>
              <a:off x="4061337" y="7651621"/>
              <a:ext cx="4151572" cy="1405714"/>
            </a:xfrm>
            <a:prstGeom prst="rect">
              <a:avLst/>
            </a:prstGeom>
            <a:solidFill>
              <a:srgbClr val="58A8F2"/>
            </a:solidFill>
          </p:spPr>
          <p:txBody>
            <a:bodyPr wrap="square" lIns="180000" tIns="108000" rIns="120000" bIns="108000">
              <a:spAutoFit/>
            </a:bodyPr>
            <a:lstStyle/>
            <a:p>
              <a:pPr algn="l"/>
              <a:r>
                <a:rPr lang="en-US" sz="1050" b="1" dirty="0">
                  <a:solidFill>
                    <a:schemeClr val="tx1"/>
                  </a:solidFill>
                  <a:latin typeface="Montserrat" panose="00000500000000000000" pitchFamily="50" charset="0"/>
                </a:rPr>
                <a:t>GCP </a:t>
              </a:r>
              <a:r>
                <a:rPr lang="en-US" sz="1050" b="1" dirty="0" err="1">
                  <a:solidFill>
                    <a:schemeClr val="tx1"/>
                  </a:solidFill>
                  <a:latin typeface="Montserrat" panose="00000500000000000000" pitchFamily="50" charset="0"/>
                </a:rPr>
                <a:t>og</a:t>
              </a:r>
              <a:r>
                <a:rPr lang="en-US" sz="1050" b="1" dirty="0">
                  <a:solidFill>
                    <a:schemeClr val="tx1"/>
                  </a:solidFill>
                  <a:latin typeface="Montserrat" panose="00000500000000000000" pitchFamily="50" charset="0"/>
                </a:rPr>
                <a:t/>
              </a:r>
              <a:br>
                <a:rPr lang="en-US" sz="1050" b="1" dirty="0">
                  <a:solidFill>
                    <a:schemeClr val="tx1"/>
                  </a:solidFill>
                  <a:latin typeface="Montserrat" panose="00000500000000000000" pitchFamily="50" charset="0"/>
                </a:rPr>
              </a:br>
              <a:r>
                <a:rPr lang="en-US" sz="1050" b="1" dirty="0" err="1">
                  <a:solidFill>
                    <a:schemeClr val="tx1"/>
                  </a:solidFill>
                  <a:latin typeface="Montserrat" panose="00000500000000000000" pitchFamily="50" charset="0"/>
                </a:rPr>
                <a:t>lægemiddelforsøg</a:t>
              </a:r>
              <a:endParaRPr lang="en-US" sz="1050" b="1" dirty="0">
                <a:solidFill>
                  <a:schemeClr val="tx1"/>
                </a:solidFill>
                <a:latin typeface="Montserrat" panose="00000500000000000000" pitchFamily="50" charset="0"/>
              </a:endParaRPr>
            </a:p>
          </p:txBody>
        </p:sp>
      </p:grpSp>
      <p:grpSp>
        <p:nvGrpSpPr>
          <p:cNvPr id="59" name="Gruppe 58">
            <a:extLst>
              <a:ext uri="{FF2B5EF4-FFF2-40B4-BE49-F238E27FC236}">
                <a16:creationId xmlns:a16="http://schemas.microsoft.com/office/drawing/2014/main" id="{ABFA8C62-EFB0-40F2-9B28-A147BFE5B6EE}"/>
              </a:ext>
            </a:extLst>
          </p:cNvPr>
          <p:cNvGrpSpPr/>
          <p:nvPr/>
        </p:nvGrpSpPr>
        <p:grpSpPr>
          <a:xfrm>
            <a:off x="5893547" y="3719594"/>
            <a:ext cx="2311675" cy="2042178"/>
            <a:chOff x="3736850" y="5262464"/>
            <a:chExt cx="6127945" cy="4084355"/>
          </a:xfrm>
        </p:grpSpPr>
        <p:sp>
          <p:nvSpPr>
            <p:cNvPr id="60" name="Rounded Rectangle 39">
              <a:extLst>
                <a:ext uri="{FF2B5EF4-FFF2-40B4-BE49-F238E27FC236}">
                  <a16:creationId xmlns:a16="http://schemas.microsoft.com/office/drawing/2014/main" id="{6A9D01E8-587E-46E0-AE05-5E34CC9E0D15}"/>
                </a:ext>
              </a:extLst>
            </p:cNvPr>
            <p:cNvSpPr/>
            <p:nvPr/>
          </p:nvSpPr>
          <p:spPr>
            <a:xfrm>
              <a:off x="3736850" y="5262464"/>
              <a:ext cx="6127945" cy="4084355"/>
            </a:xfrm>
            <a:prstGeom prst="roundRect">
              <a:avLst/>
            </a:prstGeom>
            <a:solidFill>
              <a:schemeClr val="bg2"/>
            </a:solidFill>
            <a:ln>
              <a:solidFill>
                <a:schemeClr val="accent1">
                  <a:alpha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sp>
          <p:nvSpPr>
            <p:cNvPr id="61" name="Rounded Rectangle 39">
              <a:extLst>
                <a:ext uri="{FF2B5EF4-FFF2-40B4-BE49-F238E27FC236}">
                  <a16:creationId xmlns:a16="http://schemas.microsoft.com/office/drawing/2014/main" id="{5FDF0371-4101-47E3-A8B7-29FA3536154F}"/>
                </a:ext>
              </a:extLst>
            </p:cNvPr>
            <p:cNvSpPr/>
            <p:nvPr/>
          </p:nvSpPr>
          <p:spPr>
            <a:xfrm>
              <a:off x="4030108" y="5489898"/>
              <a:ext cx="5543100" cy="3643924"/>
            </a:xfrm>
            <a:prstGeom prst="roundRect">
              <a:avLst/>
            </a:prstGeom>
            <a:solidFill>
              <a:schemeClr val="tx2"/>
            </a:solidFill>
            <a:ln>
              <a:solidFill>
                <a:schemeClr val="accent1">
                  <a:alpha val="1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900" dirty="0">
                <a:latin typeface="Montserrat" panose="00000500000000000000" pitchFamily="50" charset="0"/>
              </a:endParaRPr>
            </a:p>
          </p:txBody>
        </p:sp>
        <p:pic>
          <p:nvPicPr>
            <p:cNvPr id="62" name="Billede 61">
              <a:extLst>
                <a:ext uri="{FF2B5EF4-FFF2-40B4-BE49-F238E27FC236}">
                  <a16:creationId xmlns:a16="http://schemas.microsoft.com/office/drawing/2014/main" id="{849A1B78-8E5C-4164-A601-2B1EE51FD24C}"/>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4929362" y="5767449"/>
              <a:ext cx="3826430" cy="3174903"/>
            </a:xfrm>
            <a:prstGeom prst="rect">
              <a:avLst/>
            </a:prstGeom>
          </p:spPr>
        </p:pic>
        <p:sp>
          <p:nvSpPr>
            <p:cNvPr id="63" name="Rectangle 58">
              <a:extLst>
                <a:ext uri="{FF2B5EF4-FFF2-40B4-BE49-F238E27FC236}">
                  <a16:creationId xmlns:a16="http://schemas.microsoft.com/office/drawing/2014/main" id="{8831508D-65B6-4B3A-8F88-A12195DFFE2E}"/>
                </a:ext>
              </a:extLst>
            </p:cNvPr>
            <p:cNvSpPr/>
            <p:nvPr/>
          </p:nvSpPr>
          <p:spPr>
            <a:xfrm>
              <a:off x="4061340" y="7651621"/>
              <a:ext cx="2712683" cy="1082550"/>
            </a:xfrm>
            <a:prstGeom prst="rect">
              <a:avLst/>
            </a:prstGeom>
            <a:solidFill>
              <a:srgbClr val="58A8F2"/>
            </a:solidFill>
          </p:spPr>
          <p:txBody>
            <a:bodyPr wrap="square" lIns="180000" tIns="108000" rIns="120000" bIns="108000">
              <a:spAutoFit/>
            </a:bodyPr>
            <a:lstStyle/>
            <a:p>
              <a:pPr algn="l"/>
              <a:r>
                <a:rPr lang="en-US" sz="1050" b="1" dirty="0" err="1">
                  <a:solidFill>
                    <a:schemeClr val="tx1"/>
                  </a:solidFill>
                  <a:latin typeface="Montserrat" panose="00000500000000000000" pitchFamily="50" charset="0"/>
                </a:rPr>
                <a:t>Kurser</a:t>
              </a:r>
              <a:r>
                <a:rPr lang="en-US" sz="1050" b="1" dirty="0">
                  <a:solidFill>
                    <a:schemeClr val="tx1"/>
                  </a:solidFill>
                  <a:latin typeface="Montserrat" panose="00000500000000000000" pitchFamily="50" charset="0"/>
                </a:rPr>
                <a:t> </a:t>
              </a:r>
              <a:r>
                <a:rPr lang="en-US" sz="1050" b="1" dirty="0" err="1">
                  <a:solidFill>
                    <a:schemeClr val="tx1"/>
                  </a:solidFill>
                  <a:latin typeface="Montserrat" panose="00000500000000000000" pitchFamily="50" charset="0"/>
                </a:rPr>
                <a:t>og</a:t>
              </a:r>
              <a:r>
                <a:rPr lang="en-US" sz="1050" b="1" dirty="0">
                  <a:solidFill>
                    <a:schemeClr val="tx1"/>
                  </a:solidFill>
                  <a:latin typeface="Montserrat" panose="00000500000000000000" pitchFamily="50" charset="0"/>
                </a:rPr>
                <a:t> </a:t>
              </a:r>
              <a:br>
                <a:rPr lang="en-US" sz="1050" b="1" dirty="0">
                  <a:solidFill>
                    <a:schemeClr val="tx1"/>
                  </a:solidFill>
                  <a:latin typeface="Montserrat" panose="00000500000000000000" pitchFamily="50" charset="0"/>
                </a:rPr>
              </a:br>
              <a:r>
                <a:rPr lang="en-US" sz="1050" b="1" dirty="0">
                  <a:solidFill>
                    <a:schemeClr val="tx1"/>
                  </a:solidFill>
                  <a:latin typeface="Montserrat" panose="00000500000000000000" pitchFamily="50" charset="0"/>
                </a:rPr>
                <a:t>e-learning</a:t>
              </a:r>
            </a:p>
          </p:txBody>
        </p:sp>
      </p:grpSp>
      <p:sp>
        <p:nvSpPr>
          <p:cNvPr id="64" name="Rektangel 63">
            <a:extLst>
              <a:ext uri="{FF2B5EF4-FFF2-40B4-BE49-F238E27FC236}">
                <a16:creationId xmlns:a16="http://schemas.microsoft.com/office/drawing/2014/main" id="{AF5E9719-1A44-4890-939E-86F89D7A28B6}"/>
              </a:ext>
            </a:extLst>
          </p:cNvPr>
          <p:cNvSpPr/>
          <p:nvPr/>
        </p:nvSpPr>
        <p:spPr>
          <a:xfrm>
            <a:off x="0" y="6209555"/>
            <a:ext cx="9144000" cy="650564"/>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sp>
        <p:nvSpPr>
          <p:cNvPr id="65" name="Slide Number">
            <a:extLst>
              <a:ext uri="{FF2B5EF4-FFF2-40B4-BE49-F238E27FC236}">
                <a16:creationId xmlns:a16="http://schemas.microsoft.com/office/drawing/2014/main" id="{9B55B5AC-8EB2-44C9-887E-1E1E11E817C4}"/>
              </a:ext>
            </a:extLst>
          </p:cNvPr>
          <p:cNvSpPr txBox="1">
            <a:spLocks noGrp="1"/>
          </p:cNvSpPr>
          <p:nvPr>
            <p:ph type="sldNum" sz="quarter" idx="2"/>
          </p:nvPr>
        </p:nvSpPr>
        <p:spPr>
          <a:xfrm>
            <a:off x="8468718" y="6206201"/>
            <a:ext cx="675283" cy="650564"/>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accent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pic>
        <p:nvPicPr>
          <p:cNvPr id="66" name="Billede 65">
            <a:extLst>
              <a:ext uri="{FF2B5EF4-FFF2-40B4-BE49-F238E27FC236}">
                <a16:creationId xmlns:a16="http://schemas.microsoft.com/office/drawing/2014/main" id="{64442822-E2F1-4E5B-A14F-FEBE073F3E6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52597" y="6284141"/>
            <a:ext cx="943808" cy="494684"/>
          </a:xfrm>
          <a:prstGeom prst="rect">
            <a:avLst/>
          </a:prstGeom>
        </p:spPr>
      </p:pic>
      <p:sp>
        <p:nvSpPr>
          <p:cNvPr id="67" name="Pladsholder til sidefod 2">
            <a:extLst>
              <a:ext uri="{FF2B5EF4-FFF2-40B4-BE49-F238E27FC236}">
                <a16:creationId xmlns:a16="http://schemas.microsoft.com/office/drawing/2014/main" id="{2E2096A0-6981-49FB-8A2F-D84C6DCAA767}"/>
              </a:ext>
            </a:extLst>
          </p:cNvPr>
          <p:cNvSpPr>
            <a:spLocks noGrp="1"/>
          </p:cNvSpPr>
          <p:nvPr>
            <p:ph type="ftr" sz="quarter" idx="19"/>
          </p:nvPr>
        </p:nvSpPr>
        <p:spPr>
          <a:xfrm>
            <a:off x="5935307" y="6205947"/>
            <a:ext cx="2392618" cy="654173"/>
          </a:xfrm>
          <a:prstGeom prst="rect">
            <a:avLst/>
          </a:prstGeom>
        </p:spPr>
        <p:txBody>
          <a:bodyPr anchor="ctr" anchorCtr="0"/>
          <a:lstStyle>
            <a:lvl1pPr algn="r">
              <a:defRPr sz="675" b="1">
                <a:solidFill>
                  <a:schemeClr val="accent1"/>
                </a:solidFill>
                <a:latin typeface="Montserrat" panose="00000500000000000000" pitchFamily="50" charset="0"/>
              </a:defRPr>
            </a:lvl1pPr>
          </a:lstStyle>
          <a:p>
            <a:pPr>
              <a:defRPr/>
            </a:pPr>
            <a:endParaRPr lang="da-DK" dirty="0"/>
          </a:p>
        </p:txBody>
      </p:sp>
    </p:spTree>
    <p:extLst>
      <p:ext uri="{BB962C8B-B14F-4D97-AF65-F5344CB8AC3E}">
        <p14:creationId xmlns:p14="http://schemas.microsoft.com/office/powerpoint/2010/main" val="34864004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0_Brugerdefineret layout">
    <p:bg>
      <p:bgPr>
        <a:solidFill>
          <a:srgbClr val="F3F6F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1640B-5987-4519-B5E7-0E9D3A2A9946}"/>
              </a:ext>
            </a:extLst>
          </p:cNvPr>
          <p:cNvSpPr>
            <a:spLocks noGrp="1"/>
          </p:cNvSpPr>
          <p:nvPr>
            <p:ph type="title" hasCustomPrompt="1"/>
          </p:nvPr>
        </p:nvSpPr>
        <p:spPr>
          <a:xfrm>
            <a:off x="4225559" y="2101316"/>
            <a:ext cx="4513611" cy="403957"/>
          </a:xfrm>
          <a:prstGeom prst="rect">
            <a:avLst/>
          </a:prstGeom>
        </p:spPr>
        <p:txBody>
          <a:bodyPr wrap="square" anchor="b" anchorCtr="0">
            <a:spAutoFit/>
          </a:bodyPr>
          <a:lstStyle>
            <a:lvl1pPr algn="l">
              <a:defRPr sz="2250" b="1">
                <a:latin typeface="Montserrat" panose="00000500000000000000" pitchFamily="50" charset="0"/>
              </a:defRPr>
            </a:lvl1pPr>
          </a:lstStyle>
          <a:p>
            <a:r>
              <a:rPr lang="da-DK" dirty="0"/>
              <a:t>Overskrift</a:t>
            </a:r>
          </a:p>
        </p:txBody>
      </p:sp>
      <p:sp>
        <p:nvSpPr>
          <p:cNvPr id="79" name="Picture Placeholder 18">
            <a:extLst>
              <a:ext uri="{FF2B5EF4-FFF2-40B4-BE49-F238E27FC236}">
                <a16:creationId xmlns:a16="http://schemas.microsoft.com/office/drawing/2014/main" id="{AB4B92E9-AC70-4B93-93FB-0E8AF6548FCA}"/>
              </a:ext>
            </a:extLst>
          </p:cNvPr>
          <p:cNvSpPr>
            <a:spLocks noGrp="1"/>
          </p:cNvSpPr>
          <p:nvPr>
            <p:ph type="pic" sz="quarter" idx="12" hasCustomPrompt="1"/>
          </p:nvPr>
        </p:nvSpPr>
        <p:spPr>
          <a:xfrm>
            <a:off x="252724" y="1297421"/>
            <a:ext cx="3515762" cy="4263158"/>
          </a:xfrm>
          <a:custGeom>
            <a:avLst/>
            <a:gdLst>
              <a:gd name="connsiteX0" fmla="*/ 2691966 w 5066281"/>
              <a:gd name="connsiteY0" fmla="*/ 3280649 h 4509511"/>
              <a:gd name="connsiteX1" fmla="*/ 3306397 w 5066281"/>
              <a:gd name="connsiteY1" fmla="*/ 3895080 h 4509511"/>
              <a:gd name="connsiteX2" fmla="*/ 2691966 w 5066281"/>
              <a:gd name="connsiteY2" fmla="*/ 4509511 h 4509511"/>
              <a:gd name="connsiteX3" fmla="*/ 2077535 w 5066281"/>
              <a:gd name="connsiteY3" fmla="*/ 3895080 h 4509511"/>
              <a:gd name="connsiteX4" fmla="*/ 2691966 w 5066281"/>
              <a:gd name="connsiteY4" fmla="*/ 3280649 h 4509511"/>
              <a:gd name="connsiteX5" fmla="*/ 4176563 w 5066281"/>
              <a:gd name="connsiteY5" fmla="*/ 1601269 h 4509511"/>
              <a:gd name="connsiteX6" fmla="*/ 5066281 w 5066281"/>
              <a:gd name="connsiteY6" fmla="*/ 2490987 h 4509511"/>
              <a:gd name="connsiteX7" fmla="*/ 4176563 w 5066281"/>
              <a:gd name="connsiteY7" fmla="*/ 3380705 h 4509511"/>
              <a:gd name="connsiteX8" fmla="*/ 3286845 w 5066281"/>
              <a:gd name="connsiteY8" fmla="*/ 2490987 h 4509511"/>
              <a:gd name="connsiteX9" fmla="*/ 4176563 w 5066281"/>
              <a:gd name="connsiteY9" fmla="*/ 1601269 h 4509511"/>
              <a:gd name="connsiteX10" fmla="*/ 1601269 w 5066281"/>
              <a:gd name="connsiteY10" fmla="*/ 0 h 4509511"/>
              <a:gd name="connsiteX11" fmla="*/ 3202538 w 5066281"/>
              <a:gd name="connsiteY11" fmla="*/ 1601269 h 4509511"/>
              <a:gd name="connsiteX12" fmla="*/ 1601269 w 5066281"/>
              <a:gd name="connsiteY12" fmla="*/ 3202538 h 4509511"/>
              <a:gd name="connsiteX13" fmla="*/ 0 w 5066281"/>
              <a:gd name="connsiteY13" fmla="*/ 1601269 h 4509511"/>
              <a:gd name="connsiteX14" fmla="*/ 1601269 w 5066281"/>
              <a:gd name="connsiteY14" fmla="*/ 0 h 450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6281" h="4509511">
                <a:moveTo>
                  <a:pt x="2691966" y="3280649"/>
                </a:moveTo>
                <a:cubicBezTo>
                  <a:pt x="3031307" y="3280649"/>
                  <a:pt x="3306397" y="3555739"/>
                  <a:pt x="3306397" y="3895080"/>
                </a:cubicBezTo>
                <a:cubicBezTo>
                  <a:pt x="3306397" y="4234421"/>
                  <a:pt x="3031307" y="4509511"/>
                  <a:pt x="2691966" y="4509511"/>
                </a:cubicBezTo>
                <a:cubicBezTo>
                  <a:pt x="2352625" y="4509511"/>
                  <a:pt x="2077535" y="4234421"/>
                  <a:pt x="2077535" y="3895080"/>
                </a:cubicBezTo>
                <a:cubicBezTo>
                  <a:pt x="2077535" y="3555739"/>
                  <a:pt x="2352625" y="3280649"/>
                  <a:pt x="2691966" y="3280649"/>
                </a:cubicBezTo>
                <a:close/>
                <a:moveTo>
                  <a:pt x="4176563" y="1601269"/>
                </a:moveTo>
                <a:cubicBezTo>
                  <a:pt x="4667941" y="1601269"/>
                  <a:pt x="5066281" y="1999609"/>
                  <a:pt x="5066281" y="2490987"/>
                </a:cubicBezTo>
                <a:cubicBezTo>
                  <a:pt x="5066281" y="2982365"/>
                  <a:pt x="4667941" y="3380705"/>
                  <a:pt x="4176563" y="3380705"/>
                </a:cubicBezTo>
                <a:cubicBezTo>
                  <a:pt x="3685185" y="3380705"/>
                  <a:pt x="3286845" y="2982365"/>
                  <a:pt x="3286845" y="2490987"/>
                </a:cubicBezTo>
                <a:cubicBezTo>
                  <a:pt x="3286845" y="1999609"/>
                  <a:pt x="3685185" y="1601269"/>
                  <a:pt x="4176563" y="1601269"/>
                </a:cubicBezTo>
                <a:close/>
                <a:moveTo>
                  <a:pt x="1601269" y="0"/>
                </a:moveTo>
                <a:cubicBezTo>
                  <a:pt x="2485625" y="0"/>
                  <a:pt x="3202538" y="716913"/>
                  <a:pt x="3202538" y="1601269"/>
                </a:cubicBezTo>
                <a:cubicBezTo>
                  <a:pt x="3202538" y="2485625"/>
                  <a:pt x="2485625" y="3202538"/>
                  <a:pt x="1601269" y="3202538"/>
                </a:cubicBezTo>
                <a:cubicBezTo>
                  <a:pt x="716913" y="3202538"/>
                  <a:pt x="0" y="2485625"/>
                  <a:pt x="0" y="1601269"/>
                </a:cubicBezTo>
                <a:cubicBezTo>
                  <a:pt x="0" y="716913"/>
                  <a:pt x="716913" y="0"/>
                  <a:pt x="1601269" y="0"/>
                </a:cubicBezTo>
                <a:close/>
              </a:path>
            </a:pathLst>
          </a:custGeom>
          <a:solidFill>
            <a:srgbClr val="243B6F"/>
          </a:solidFill>
        </p:spPr>
        <p:txBody>
          <a:bodyPr wrap="square">
            <a:noAutofit/>
          </a:bodyPr>
          <a:lstStyle>
            <a:lvl1pPr>
              <a:defRPr sz="100">
                <a:latin typeface="Montserrat" panose="00000500000000000000" pitchFamily="50" charset="0"/>
              </a:defRPr>
            </a:lvl1pPr>
          </a:lstStyle>
          <a:p>
            <a:r>
              <a:rPr lang="en-US" dirty="0"/>
              <a:t>&lt;</a:t>
            </a:r>
            <a:endParaRPr lang="id-ID" dirty="0"/>
          </a:p>
        </p:txBody>
      </p:sp>
      <p:sp>
        <p:nvSpPr>
          <p:cNvPr id="86" name="Pladsholder til tekst 85">
            <a:extLst>
              <a:ext uri="{FF2B5EF4-FFF2-40B4-BE49-F238E27FC236}">
                <a16:creationId xmlns:a16="http://schemas.microsoft.com/office/drawing/2014/main" id="{8BE45D10-83A0-4F67-BDB3-2D60ED726022}"/>
              </a:ext>
            </a:extLst>
          </p:cNvPr>
          <p:cNvSpPr>
            <a:spLocks noGrp="1"/>
          </p:cNvSpPr>
          <p:nvPr>
            <p:ph type="body" sz="quarter" idx="15" hasCustomPrompt="1"/>
          </p:nvPr>
        </p:nvSpPr>
        <p:spPr>
          <a:xfrm>
            <a:off x="4225559" y="2635704"/>
            <a:ext cx="4513611" cy="237757"/>
          </a:xfrm>
          <a:prstGeom prst="rect">
            <a:avLst/>
          </a:prstGeom>
        </p:spPr>
        <p:txBody>
          <a:bodyPr wrap="square">
            <a:spAutoFit/>
          </a:bodyPr>
          <a:lstStyle>
            <a:lvl1pPr marL="0" indent="0">
              <a:buNone/>
              <a:defRPr sz="1050">
                <a:solidFill>
                  <a:schemeClr val="tx1"/>
                </a:solidFill>
                <a:latin typeface="Montserrat" panose="00000500000000000000" pitchFamily="50" charset="0"/>
              </a:defRPr>
            </a:lvl1pPr>
          </a:lstStyle>
          <a:p>
            <a:pPr lvl="0"/>
            <a:r>
              <a:rPr lang="da-DK" dirty="0"/>
              <a:t>Tekst til slide</a:t>
            </a:r>
          </a:p>
        </p:txBody>
      </p:sp>
      <p:sp>
        <p:nvSpPr>
          <p:cNvPr id="9" name="Rektangel 8">
            <a:extLst>
              <a:ext uri="{FF2B5EF4-FFF2-40B4-BE49-F238E27FC236}">
                <a16:creationId xmlns:a16="http://schemas.microsoft.com/office/drawing/2014/main" id="{F321676A-5059-46E4-A74F-B63F75C46312}"/>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sp>
        <p:nvSpPr>
          <p:cNvPr id="13" name="Slide Number">
            <a:extLst>
              <a:ext uri="{FF2B5EF4-FFF2-40B4-BE49-F238E27FC236}">
                <a16:creationId xmlns:a16="http://schemas.microsoft.com/office/drawing/2014/main" id="{BBEE9AAE-A569-4076-AF0E-61099AF27528}"/>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
        <p:nvSpPr>
          <p:cNvPr id="14" name="Pladsholder til sidefod 2">
            <a:extLst>
              <a:ext uri="{FF2B5EF4-FFF2-40B4-BE49-F238E27FC236}">
                <a16:creationId xmlns:a16="http://schemas.microsoft.com/office/drawing/2014/main" id="{69316A4F-E180-486E-BE12-47D38BE0842A}"/>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latin typeface="Montserrat" panose="00000500000000000000" pitchFamily="50" charset="0"/>
              </a:defRPr>
            </a:lvl1pPr>
          </a:lstStyle>
          <a:p>
            <a:pPr>
              <a:defRPr/>
            </a:pPr>
            <a:endParaRPr lang="da-DK" dirty="0"/>
          </a:p>
        </p:txBody>
      </p:sp>
      <p:pic>
        <p:nvPicPr>
          <p:cNvPr id="10" name="Billede 9">
            <a:extLst>
              <a:ext uri="{FF2B5EF4-FFF2-40B4-BE49-F238E27FC236}">
                <a16:creationId xmlns:a16="http://schemas.microsoft.com/office/drawing/2014/main" id="{9F287443-C86A-4362-8653-4476AA22FA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3962342284"/>
      </p:ext>
    </p:extLst>
  </p:cSld>
  <p:clrMapOvr>
    <a:overrideClrMapping bg1="lt1" tx1="dk1" bg2="lt2" tx2="dk2" accent1="accent1" accent2="accent2" accent3="accent3" accent4="accent4" accent5="accent5" accent6="accent6" hlink="hlink" folHlink="folHlink"/>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2_Brugerdefineret layout">
    <p:bg>
      <p:bgPr>
        <a:solidFill>
          <a:srgbClr val="F3F6F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1640B-5987-4519-B5E7-0E9D3A2A9946}"/>
              </a:ext>
            </a:extLst>
          </p:cNvPr>
          <p:cNvSpPr>
            <a:spLocks noGrp="1"/>
          </p:cNvSpPr>
          <p:nvPr>
            <p:ph type="title" hasCustomPrompt="1"/>
          </p:nvPr>
        </p:nvSpPr>
        <p:spPr>
          <a:xfrm>
            <a:off x="483880" y="2633002"/>
            <a:ext cx="4208791" cy="403957"/>
          </a:xfrm>
          <a:prstGeom prst="rect">
            <a:avLst/>
          </a:prstGeom>
        </p:spPr>
        <p:txBody>
          <a:bodyPr wrap="square" anchor="b" anchorCtr="0">
            <a:spAutoFit/>
          </a:bodyPr>
          <a:lstStyle>
            <a:lvl1pPr algn="l">
              <a:defRPr sz="2250" b="1">
                <a:latin typeface="Montserrat" panose="00000500000000000000" pitchFamily="50" charset="0"/>
              </a:defRPr>
            </a:lvl1pPr>
          </a:lstStyle>
          <a:p>
            <a:r>
              <a:rPr lang="da-DK" dirty="0"/>
              <a:t>Overskrift</a:t>
            </a:r>
          </a:p>
        </p:txBody>
      </p:sp>
      <p:sp>
        <p:nvSpPr>
          <p:cNvPr id="79" name="Picture Placeholder 18">
            <a:extLst>
              <a:ext uri="{FF2B5EF4-FFF2-40B4-BE49-F238E27FC236}">
                <a16:creationId xmlns:a16="http://schemas.microsoft.com/office/drawing/2014/main" id="{AB4B92E9-AC70-4B93-93FB-0E8AF6548FCA}"/>
              </a:ext>
            </a:extLst>
          </p:cNvPr>
          <p:cNvSpPr>
            <a:spLocks noGrp="1"/>
          </p:cNvSpPr>
          <p:nvPr>
            <p:ph type="pic" sz="quarter" idx="12" hasCustomPrompt="1"/>
          </p:nvPr>
        </p:nvSpPr>
        <p:spPr>
          <a:xfrm>
            <a:off x="5290597" y="1864091"/>
            <a:ext cx="3515762" cy="4263158"/>
          </a:xfrm>
          <a:custGeom>
            <a:avLst/>
            <a:gdLst>
              <a:gd name="connsiteX0" fmla="*/ 2691966 w 5066281"/>
              <a:gd name="connsiteY0" fmla="*/ 3280649 h 4509511"/>
              <a:gd name="connsiteX1" fmla="*/ 3306397 w 5066281"/>
              <a:gd name="connsiteY1" fmla="*/ 3895080 h 4509511"/>
              <a:gd name="connsiteX2" fmla="*/ 2691966 w 5066281"/>
              <a:gd name="connsiteY2" fmla="*/ 4509511 h 4509511"/>
              <a:gd name="connsiteX3" fmla="*/ 2077535 w 5066281"/>
              <a:gd name="connsiteY3" fmla="*/ 3895080 h 4509511"/>
              <a:gd name="connsiteX4" fmla="*/ 2691966 w 5066281"/>
              <a:gd name="connsiteY4" fmla="*/ 3280649 h 4509511"/>
              <a:gd name="connsiteX5" fmla="*/ 4176563 w 5066281"/>
              <a:gd name="connsiteY5" fmla="*/ 1601269 h 4509511"/>
              <a:gd name="connsiteX6" fmla="*/ 5066281 w 5066281"/>
              <a:gd name="connsiteY6" fmla="*/ 2490987 h 4509511"/>
              <a:gd name="connsiteX7" fmla="*/ 4176563 w 5066281"/>
              <a:gd name="connsiteY7" fmla="*/ 3380705 h 4509511"/>
              <a:gd name="connsiteX8" fmla="*/ 3286845 w 5066281"/>
              <a:gd name="connsiteY8" fmla="*/ 2490987 h 4509511"/>
              <a:gd name="connsiteX9" fmla="*/ 4176563 w 5066281"/>
              <a:gd name="connsiteY9" fmla="*/ 1601269 h 4509511"/>
              <a:gd name="connsiteX10" fmla="*/ 1601269 w 5066281"/>
              <a:gd name="connsiteY10" fmla="*/ 0 h 4509511"/>
              <a:gd name="connsiteX11" fmla="*/ 3202538 w 5066281"/>
              <a:gd name="connsiteY11" fmla="*/ 1601269 h 4509511"/>
              <a:gd name="connsiteX12" fmla="*/ 1601269 w 5066281"/>
              <a:gd name="connsiteY12" fmla="*/ 3202538 h 4509511"/>
              <a:gd name="connsiteX13" fmla="*/ 0 w 5066281"/>
              <a:gd name="connsiteY13" fmla="*/ 1601269 h 4509511"/>
              <a:gd name="connsiteX14" fmla="*/ 1601269 w 5066281"/>
              <a:gd name="connsiteY14" fmla="*/ 0 h 450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6281" h="4509511">
                <a:moveTo>
                  <a:pt x="2691966" y="3280649"/>
                </a:moveTo>
                <a:cubicBezTo>
                  <a:pt x="3031307" y="3280649"/>
                  <a:pt x="3306397" y="3555739"/>
                  <a:pt x="3306397" y="3895080"/>
                </a:cubicBezTo>
                <a:cubicBezTo>
                  <a:pt x="3306397" y="4234421"/>
                  <a:pt x="3031307" y="4509511"/>
                  <a:pt x="2691966" y="4509511"/>
                </a:cubicBezTo>
                <a:cubicBezTo>
                  <a:pt x="2352625" y="4509511"/>
                  <a:pt x="2077535" y="4234421"/>
                  <a:pt x="2077535" y="3895080"/>
                </a:cubicBezTo>
                <a:cubicBezTo>
                  <a:pt x="2077535" y="3555739"/>
                  <a:pt x="2352625" y="3280649"/>
                  <a:pt x="2691966" y="3280649"/>
                </a:cubicBezTo>
                <a:close/>
                <a:moveTo>
                  <a:pt x="4176563" y="1601269"/>
                </a:moveTo>
                <a:cubicBezTo>
                  <a:pt x="4667941" y="1601269"/>
                  <a:pt x="5066281" y="1999609"/>
                  <a:pt x="5066281" y="2490987"/>
                </a:cubicBezTo>
                <a:cubicBezTo>
                  <a:pt x="5066281" y="2982365"/>
                  <a:pt x="4667941" y="3380705"/>
                  <a:pt x="4176563" y="3380705"/>
                </a:cubicBezTo>
                <a:cubicBezTo>
                  <a:pt x="3685185" y="3380705"/>
                  <a:pt x="3286845" y="2982365"/>
                  <a:pt x="3286845" y="2490987"/>
                </a:cubicBezTo>
                <a:cubicBezTo>
                  <a:pt x="3286845" y="1999609"/>
                  <a:pt x="3685185" y="1601269"/>
                  <a:pt x="4176563" y="1601269"/>
                </a:cubicBezTo>
                <a:close/>
                <a:moveTo>
                  <a:pt x="1601269" y="0"/>
                </a:moveTo>
                <a:cubicBezTo>
                  <a:pt x="2485625" y="0"/>
                  <a:pt x="3202538" y="716913"/>
                  <a:pt x="3202538" y="1601269"/>
                </a:cubicBezTo>
                <a:cubicBezTo>
                  <a:pt x="3202538" y="2485625"/>
                  <a:pt x="2485625" y="3202538"/>
                  <a:pt x="1601269" y="3202538"/>
                </a:cubicBezTo>
                <a:cubicBezTo>
                  <a:pt x="716913" y="3202538"/>
                  <a:pt x="0" y="2485625"/>
                  <a:pt x="0" y="1601269"/>
                </a:cubicBezTo>
                <a:cubicBezTo>
                  <a:pt x="0" y="716913"/>
                  <a:pt x="716913" y="0"/>
                  <a:pt x="1601269" y="0"/>
                </a:cubicBezTo>
                <a:close/>
              </a:path>
            </a:pathLst>
          </a:custGeom>
          <a:solidFill>
            <a:srgbClr val="243B6F"/>
          </a:solidFill>
        </p:spPr>
        <p:txBody>
          <a:bodyPr wrap="square">
            <a:noAutofit/>
          </a:bodyPr>
          <a:lstStyle>
            <a:lvl1pPr>
              <a:defRPr sz="100">
                <a:solidFill>
                  <a:srgbClr val="243B6F"/>
                </a:solidFill>
                <a:latin typeface="Montserrat" panose="00000500000000000000" pitchFamily="50" charset="0"/>
              </a:defRPr>
            </a:lvl1pPr>
          </a:lstStyle>
          <a:p>
            <a:r>
              <a:rPr lang="en-US" dirty="0"/>
              <a:t>&lt;</a:t>
            </a:r>
            <a:endParaRPr lang="id-ID" dirty="0"/>
          </a:p>
        </p:txBody>
      </p:sp>
      <p:sp>
        <p:nvSpPr>
          <p:cNvPr id="86" name="Pladsholder til tekst 85">
            <a:extLst>
              <a:ext uri="{FF2B5EF4-FFF2-40B4-BE49-F238E27FC236}">
                <a16:creationId xmlns:a16="http://schemas.microsoft.com/office/drawing/2014/main" id="{8BE45D10-83A0-4F67-BDB3-2D60ED726022}"/>
              </a:ext>
            </a:extLst>
          </p:cNvPr>
          <p:cNvSpPr>
            <a:spLocks noGrp="1"/>
          </p:cNvSpPr>
          <p:nvPr>
            <p:ph type="body" sz="quarter" idx="15" hasCustomPrompt="1"/>
          </p:nvPr>
        </p:nvSpPr>
        <p:spPr>
          <a:xfrm>
            <a:off x="483880" y="3167390"/>
            <a:ext cx="4208791" cy="237757"/>
          </a:xfrm>
          <a:prstGeom prst="rect">
            <a:avLst/>
          </a:prstGeom>
        </p:spPr>
        <p:txBody>
          <a:bodyPr wrap="square">
            <a:spAutoFit/>
          </a:bodyPr>
          <a:lstStyle>
            <a:lvl1pPr marL="0" indent="0">
              <a:buNone/>
              <a:defRPr sz="1050">
                <a:solidFill>
                  <a:schemeClr val="tx1"/>
                </a:solidFill>
                <a:latin typeface="Montserrat" panose="00000500000000000000" pitchFamily="50" charset="0"/>
              </a:defRPr>
            </a:lvl1pPr>
          </a:lstStyle>
          <a:p>
            <a:pPr lvl="0"/>
            <a:r>
              <a:rPr lang="da-DK" dirty="0"/>
              <a:t>Tekst til slide</a:t>
            </a:r>
          </a:p>
        </p:txBody>
      </p:sp>
      <p:sp>
        <p:nvSpPr>
          <p:cNvPr id="9" name="Rektangel 8">
            <a:extLst>
              <a:ext uri="{FF2B5EF4-FFF2-40B4-BE49-F238E27FC236}">
                <a16:creationId xmlns:a16="http://schemas.microsoft.com/office/drawing/2014/main" id="{F321676A-5059-46E4-A74F-B63F75C46312}"/>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sp>
        <p:nvSpPr>
          <p:cNvPr id="13" name="Slide Number">
            <a:extLst>
              <a:ext uri="{FF2B5EF4-FFF2-40B4-BE49-F238E27FC236}">
                <a16:creationId xmlns:a16="http://schemas.microsoft.com/office/drawing/2014/main" id="{EA1B9A29-126A-4EC4-92FC-292908B47140}"/>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
        <p:nvSpPr>
          <p:cNvPr id="14" name="Pladsholder til sidefod 2">
            <a:extLst>
              <a:ext uri="{FF2B5EF4-FFF2-40B4-BE49-F238E27FC236}">
                <a16:creationId xmlns:a16="http://schemas.microsoft.com/office/drawing/2014/main" id="{DBDEFD8F-8188-4602-A62F-BAA872D1F553}"/>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latin typeface="Montserrat" panose="00000500000000000000" pitchFamily="50" charset="0"/>
              </a:defRPr>
            </a:lvl1pPr>
          </a:lstStyle>
          <a:p>
            <a:pPr>
              <a:defRPr/>
            </a:pPr>
            <a:endParaRPr lang="da-DK" dirty="0"/>
          </a:p>
        </p:txBody>
      </p:sp>
      <p:pic>
        <p:nvPicPr>
          <p:cNvPr id="11" name="Billede 10">
            <a:extLst>
              <a:ext uri="{FF2B5EF4-FFF2-40B4-BE49-F238E27FC236}">
                <a16:creationId xmlns:a16="http://schemas.microsoft.com/office/drawing/2014/main" id="{89C1A5EB-775D-4ACB-97FD-4396B6F82E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2286693437"/>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1_Brugerdefineret layout">
    <p:spTree>
      <p:nvGrpSpPr>
        <p:cNvPr id="1" name=""/>
        <p:cNvGrpSpPr/>
        <p:nvPr/>
      </p:nvGrpSpPr>
      <p:grpSpPr>
        <a:xfrm>
          <a:off x="0" y="0"/>
          <a:ext cx="0" cy="0"/>
          <a:chOff x="0" y="0"/>
          <a:chExt cx="0" cy="0"/>
        </a:xfrm>
      </p:grpSpPr>
      <p:sp>
        <p:nvSpPr>
          <p:cNvPr id="81" name="Rektangel 80">
            <a:extLst>
              <a:ext uri="{FF2B5EF4-FFF2-40B4-BE49-F238E27FC236}">
                <a16:creationId xmlns:a16="http://schemas.microsoft.com/office/drawing/2014/main" id="{43F15A2E-9D23-4584-88CB-3DC1DBC724E4}"/>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sp>
        <p:nvSpPr>
          <p:cNvPr id="61" name="Oval 63">
            <a:extLst>
              <a:ext uri="{FF2B5EF4-FFF2-40B4-BE49-F238E27FC236}">
                <a16:creationId xmlns:a16="http://schemas.microsoft.com/office/drawing/2014/main" id="{BE14EF81-2256-44B4-9254-401886B8338E}"/>
              </a:ext>
            </a:extLst>
          </p:cNvPr>
          <p:cNvSpPr/>
          <p:nvPr/>
        </p:nvSpPr>
        <p:spPr>
          <a:xfrm>
            <a:off x="5598630" y="3034290"/>
            <a:ext cx="1232254" cy="1633271"/>
          </a:xfrm>
          <a:prstGeom prst="ellipse">
            <a:avLst/>
          </a:prstGeom>
          <a:solidFill>
            <a:srgbClr val="F3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latin typeface="Montserrat" panose="00000500000000000000" pitchFamily="50" charset="0"/>
            </a:endParaRPr>
          </a:p>
        </p:txBody>
      </p:sp>
      <p:grpSp>
        <p:nvGrpSpPr>
          <p:cNvPr id="11" name="Gruppe 10">
            <a:extLst>
              <a:ext uri="{FF2B5EF4-FFF2-40B4-BE49-F238E27FC236}">
                <a16:creationId xmlns:a16="http://schemas.microsoft.com/office/drawing/2014/main" id="{2C2C84A0-B956-4F26-B659-AFA2FA94DDBF}"/>
              </a:ext>
            </a:extLst>
          </p:cNvPr>
          <p:cNvGrpSpPr/>
          <p:nvPr/>
        </p:nvGrpSpPr>
        <p:grpSpPr>
          <a:xfrm>
            <a:off x="5381845" y="3563589"/>
            <a:ext cx="433571" cy="574670"/>
            <a:chOff x="13827102" y="7132055"/>
            <a:chExt cx="1149340" cy="1149340"/>
          </a:xfrm>
          <a:solidFill>
            <a:srgbClr val="243B6F"/>
          </a:solidFill>
        </p:grpSpPr>
        <p:sp>
          <p:nvSpPr>
            <p:cNvPr id="64" name="Rectangle: Rounded Corners 65">
              <a:extLst>
                <a:ext uri="{FF2B5EF4-FFF2-40B4-BE49-F238E27FC236}">
                  <a16:creationId xmlns:a16="http://schemas.microsoft.com/office/drawing/2014/main" id="{79321D57-F2DF-41F4-A108-5B3585C78D39}"/>
                </a:ext>
              </a:extLst>
            </p:cNvPr>
            <p:cNvSpPr/>
            <p:nvPr/>
          </p:nvSpPr>
          <p:spPr>
            <a:xfrm>
              <a:off x="13827102" y="7132055"/>
              <a:ext cx="1149340" cy="114934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latin typeface="Montserrat" panose="00000500000000000000" pitchFamily="50" charset="0"/>
              </a:endParaRPr>
            </a:p>
          </p:txBody>
        </p:sp>
        <p:sp>
          <p:nvSpPr>
            <p:cNvPr id="65" name="TextBox 76">
              <a:extLst>
                <a:ext uri="{FF2B5EF4-FFF2-40B4-BE49-F238E27FC236}">
                  <a16:creationId xmlns:a16="http://schemas.microsoft.com/office/drawing/2014/main" id="{6D37770C-ABE8-43A8-8C0D-0564F1F3E3FA}"/>
                </a:ext>
              </a:extLst>
            </p:cNvPr>
            <p:cNvSpPr txBox="1"/>
            <p:nvPr/>
          </p:nvSpPr>
          <p:spPr>
            <a:xfrm>
              <a:off x="13830478" y="7501795"/>
              <a:ext cx="1055809" cy="415498"/>
            </a:xfrm>
            <a:prstGeom prst="rect">
              <a:avLst/>
            </a:prstGeom>
            <a:grpFill/>
            <a:ln>
              <a:noFill/>
            </a:ln>
          </p:spPr>
          <p:txBody>
            <a:bodyPr wrap="square" rtlCol="0">
              <a:spAutoFit/>
            </a:bodyPr>
            <a:lstStyle/>
            <a:p>
              <a:pPr algn="ctr"/>
              <a:r>
                <a:rPr lang="en-US" sz="750" b="1" dirty="0">
                  <a:solidFill>
                    <a:schemeClr val="bg2"/>
                  </a:solidFill>
                  <a:latin typeface="Montserrat" panose="00000500000000000000" pitchFamily="50" charset="0"/>
                </a:rPr>
                <a:t>03</a:t>
              </a:r>
              <a:endParaRPr lang="id-ID" sz="750" b="1" dirty="0">
                <a:solidFill>
                  <a:schemeClr val="bg2"/>
                </a:solidFill>
                <a:latin typeface="Montserrat" panose="00000500000000000000" pitchFamily="50" charset="0"/>
              </a:endParaRPr>
            </a:p>
          </p:txBody>
        </p:sp>
      </p:grpSp>
      <p:sp>
        <p:nvSpPr>
          <p:cNvPr id="66" name="Pladsholder til billede 49">
            <a:extLst>
              <a:ext uri="{FF2B5EF4-FFF2-40B4-BE49-F238E27FC236}">
                <a16:creationId xmlns:a16="http://schemas.microsoft.com/office/drawing/2014/main" id="{771BF452-CE23-405A-8385-ECC63C3677B3}"/>
              </a:ext>
            </a:extLst>
          </p:cNvPr>
          <p:cNvSpPr>
            <a:spLocks noGrp="1"/>
          </p:cNvSpPr>
          <p:nvPr>
            <p:ph type="pic" sz="quarter" idx="15"/>
          </p:nvPr>
        </p:nvSpPr>
        <p:spPr>
          <a:xfrm>
            <a:off x="5880481" y="3432984"/>
            <a:ext cx="668552" cy="835883"/>
          </a:xfrm>
          <a:prstGeom prst="rect">
            <a:avLst/>
          </a:prstGeom>
        </p:spPr>
        <p:txBody>
          <a:bodyPr>
            <a:normAutofit/>
          </a:bodyPr>
          <a:lstStyle>
            <a:lvl1pPr>
              <a:defRPr sz="675">
                <a:solidFill>
                  <a:srgbClr val="3A5FB4"/>
                </a:solidFill>
                <a:latin typeface="Montserrat" panose="00000500000000000000" pitchFamily="50" charset="0"/>
              </a:defRPr>
            </a:lvl1pPr>
          </a:lstStyle>
          <a:p>
            <a:r>
              <a:rPr lang="da-DK"/>
              <a:t>Klik på ikonet for at tilføje et billede</a:t>
            </a:r>
            <a:endParaRPr lang="da-DK" dirty="0"/>
          </a:p>
        </p:txBody>
      </p:sp>
      <p:sp>
        <p:nvSpPr>
          <p:cNvPr id="37" name="Slide Number">
            <a:extLst>
              <a:ext uri="{FF2B5EF4-FFF2-40B4-BE49-F238E27FC236}">
                <a16:creationId xmlns:a16="http://schemas.microsoft.com/office/drawing/2014/main" id="{BF0FF9C3-99AC-41F8-93C0-0DD2472E8358}"/>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
        <p:nvSpPr>
          <p:cNvPr id="38" name="Pladsholder til sidefod 2">
            <a:extLst>
              <a:ext uri="{FF2B5EF4-FFF2-40B4-BE49-F238E27FC236}">
                <a16:creationId xmlns:a16="http://schemas.microsoft.com/office/drawing/2014/main" id="{8D1A74D9-99D8-46C9-A8AB-9ECA0BC99EB5}"/>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latin typeface="Montserrat" panose="00000500000000000000" pitchFamily="50" charset="0"/>
              </a:defRPr>
            </a:lvl1pPr>
          </a:lstStyle>
          <a:p>
            <a:pPr>
              <a:defRPr/>
            </a:pPr>
            <a:endParaRPr lang="da-DK" dirty="0"/>
          </a:p>
        </p:txBody>
      </p:sp>
      <p:sp>
        <p:nvSpPr>
          <p:cNvPr id="2" name="Titel 1">
            <a:extLst>
              <a:ext uri="{FF2B5EF4-FFF2-40B4-BE49-F238E27FC236}">
                <a16:creationId xmlns:a16="http://schemas.microsoft.com/office/drawing/2014/main" id="{9FD6088A-7E2C-4036-B755-2D4FB9CD351A}"/>
              </a:ext>
            </a:extLst>
          </p:cNvPr>
          <p:cNvSpPr>
            <a:spLocks noGrp="1"/>
          </p:cNvSpPr>
          <p:nvPr>
            <p:ph type="title" hasCustomPrompt="1"/>
          </p:nvPr>
        </p:nvSpPr>
        <p:spPr>
          <a:xfrm>
            <a:off x="549560" y="1388895"/>
            <a:ext cx="8044880" cy="587577"/>
          </a:xfrm>
          <a:prstGeom prst="rect">
            <a:avLst/>
          </a:prstGeom>
        </p:spPr>
        <p:txBody>
          <a:bodyPr/>
          <a:lstStyle>
            <a:lvl1pPr algn="ctr">
              <a:defRPr sz="2250" b="1">
                <a:latin typeface="Montserrat" panose="00000500000000000000" pitchFamily="50" charset="0"/>
              </a:defRPr>
            </a:lvl1pPr>
          </a:lstStyle>
          <a:p>
            <a:r>
              <a:rPr lang="da-DK" dirty="0"/>
              <a:t>Sektions overskrift</a:t>
            </a:r>
          </a:p>
        </p:txBody>
      </p:sp>
      <p:sp>
        <p:nvSpPr>
          <p:cNvPr id="44" name="Pladsholder til tekst 9">
            <a:extLst>
              <a:ext uri="{FF2B5EF4-FFF2-40B4-BE49-F238E27FC236}">
                <a16:creationId xmlns:a16="http://schemas.microsoft.com/office/drawing/2014/main" id="{C36A4D94-35E8-4BC2-938A-BA8F2774CA69}"/>
              </a:ext>
            </a:extLst>
          </p:cNvPr>
          <p:cNvSpPr>
            <a:spLocks noGrp="1"/>
          </p:cNvSpPr>
          <p:nvPr>
            <p:ph type="body" sz="quarter" idx="22" hasCustomPrompt="1"/>
          </p:nvPr>
        </p:nvSpPr>
        <p:spPr>
          <a:xfrm>
            <a:off x="5598630" y="4800186"/>
            <a:ext cx="1232254" cy="237757"/>
          </a:xfrm>
          <a:prstGeom prst="rect">
            <a:avLst/>
          </a:prstGeom>
        </p:spPr>
        <p:txBody>
          <a:bodyPr wrap="square">
            <a:spAutoFit/>
          </a:bodyPr>
          <a:lstStyle>
            <a:lvl1pPr marL="0" indent="0" algn="ctr">
              <a:buNone/>
              <a:defRPr sz="1050">
                <a:solidFill>
                  <a:srgbClr val="243B6F"/>
                </a:solidFill>
                <a:latin typeface="Montserrat" panose="00000500000000000000" pitchFamily="50" charset="0"/>
              </a:defRPr>
            </a:lvl1pPr>
          </a:lstStyle>
          <a:p>
            <a:pPr lvl="0"/>
            <a:r>
              <a:rPr lang="da-DK" dirty="0"/>
              <a:t>Tekstindhold</a:t>
            </a:r>
          </a:p>
        </p:txBody>
      </p:sp>
      <p:sp>
        <p:nvSpPr>
          <p:cNvPr id="48" name="Oval 63">
            <a:extLst>
              <a:ext uri="{FF2B5EF4-FFF2-40B4-BE49-F238E27FC236}">
                <a16:creationId xmlns:a16="http://schemas.microsoft.com/office/drawing/2014/main" id="{648452BB-8721-4A79-BC95-1C2FEF164653}"/>
              </a:ext>
            </a:extLst>
          </p:cNvPr>
          <p:cNvSpPr/>
          <p:nvPr/>
        </p:nvSpPr>
        <p:spPr>
          <a:xfrm>
            <a:off x="3819915" y="3034290"/>
            <a:ext cx="1232254" cy="1633271"/>
          </a:xfrm>
          <a:prstGeom prst="ellipse">
            <a:avLst/>
          </a:prstGeom>
          <a:solidFill>
            <a:srgbClr val="F3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latin typeface="Montserrat" panose="00000500000000000000" pitchFamily="50" charset="0"/>
            </a:endParaRPr>
          </a:p>
        </p:txBody>
      </p:sp>
      <p:grpSp>
        <p:nvGrpSpPr>
          <p:cNvPr id="49" name="Gruppe 48">
            <a:extLst>
              <a:ext uri="{FF2B5EF4-FFF2-40B4-BE49-F238E27FC236}">
                <a16:creationId xmlns:a16="http://schemas.microsoft.com/office/drawing/2014/main" id="{8D4B2669-3B72-4331-A090-CA90806F00E0}"/>
              </a:ext>
            </a:extLst>
          </p:cNvPr>
          <p:cNvGrpSpPr/>
          <p:nvPr/>
        </p:nvGrpSpPr>
        <p:grpSpPr>
          <a:xfrm>
            <a:off x="3603130" y="3563589"/>
            <a:ext cx="433571" cy="574670"/>
            <a:chOff x="13827102" y="7132055"/>
            <a:chExt cx="1149340" cy="1149340"/>
          </a:xfrm>
          <a:solidFill>
            <a:srgbClr val="243B6F"/>
          </a:solidFill>
        </p:grpSpPr>
        <p:sp>
          <p:nvSpPr>
            <p:cNvPr id="52" name="Rectangle: Rounded Corners 65">
              <a:extLst>
                <a:ext uri="{FF2B5EF4-FFF2-40B4-BE49-F238E27FC236}">
                  <a16:creationId xmlns:a16="http://schemas.microsoft.com/office/drawing/2014/main" id="{E481AABB-5F35-4488-8409-D4B4F1BB1DD7}"/>
                </a:ext>
              </a:extLst>
            </p:cNvPr>
            <p:cNvSpPr/>
            <p:nvPr/>
          </p:nvSpPr>
          <p:spPr>
            <a:xfrm>
              <a:off x="13827102" y="7132055"/>
              <a:ext cx="1149340" cy="114934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latin typeface="Montserrat" panose="00000500000000000000" pitchFamily="50" charset="0"/>
              </a:endParaRPr>
            </a:p>
          </p:txBody>
        </p:sp>
        <p:sp>
          <p:nvSpPr>
            <p:cNvPr id="54" name="TextBox 76">
              <a:extLst>
                <a:ext uri="{FF2B5EF4-FFF2-40B4-BE49-F238E27FC236}">
                  <a16:creationId xmlns:a16="http://schemas.microsoft.com/office/drawing/2014/main" id="{0EECC501-D04C-43AF-BA5C-9DD951455ACD}"/>
                </a:ext>
              </a:extLst>
            </p:cNvPr>
            <p:cNvSpPr txBox="1"/>
            <p:nvPr/>
          </p:nvSpPr>
          <p:spPr>
            <a:xfrm>
              <a:off x="13830478" y="7501795"/>
              <a:ext cx="1055809" cy="415498"/>
            </a:xfrm>
            <a:prstGeom prst="rect">
              <a:avLst/>
            </a:prstGeom>
            <a:grpFill/>
            <a:ln>
              <a:noFill/>
            </a:ln>
          </p:spPr>
          <p:txBody>
            <a:bodyPr wrap="square" rtlCol="0">
              <a:spAutoFit/>
            </a:bodyPr>
            <a:lstStyle/>
            <a:p>
              <a:pPr algn="ctr"/>
              <a:r>
                <a:rPr lang="en-US" sz="750" b="1" dirty="0">
                  <a:solidFill>
                    <a:schemeClr val="bg2"/>
                  </a:solidFill>
                  <a:latin typeface="Montserrat" panose="00000500000000000000" pitchFamily="50" charset="0"/>
                </a:rPr>
                <a:t>02</a:t>
              </a:r>
              <a:endParaRPr lang="id-ID" sz="750" b="1" dirty="0">
                <a:solidFill>
                  <a:schemeClr val="bg2"/>
                </a:solidFill>
                <a:latin typeface="Montserrat" panose="00000500000000000000" pitchFamily="50" charset="0"/>
              </a:endParaRPr>
            </a:p>
          </p:txBody>
        </p:sp>
      </p:grpSp>
      <p:sp>
        <p:nvSpPr>
          <p:cNvPr id="79" name="Pladsholder til billede 49">
            <a:extLst>
              <a:ext uri="{FF2B5EF4-FFF2-40B4-BE49-F238E27FC236}">
                <a16:creationId xmlns:a16="http://schemas.microsoft.com/office/drawing/2014/main" id="{E593F585-70EC-4709-8D7C-0B5A72917309}"/>
              </a:ext>
            </a:extLst>
          </p:cNvPr>
          <p:cNvSpPr>
            <a:spLocks noGrp="1"/>
          </p:cNvSpPr>
          <p:nvPr>
            <p:ph type="pic" sz="quarter" idx="23"/>
          </p:nvPr>
        </p:nvSpPr>
        <p:spPr>
          <a:xfrm>
            <a:off x="4101766" y="3432984"/>
            <a:ext cx="668552" cy="835883"/>
          </a:xfrm>
          <a:prstGeom prst="rect">
            <a:avLst/>
          </a:prstGeom>
        </p:spPr>
        <p:txBody>
          <a:bodyPr>
            <a:normAutofit/>
          </a:bodyPr>
          <a:lstStyle>
            <a:lvl1pPr>
              <a:defRPr sz="675">
                <a:solidFill>
                  <a:srgbClr val="3A5FB4"/>
                </a:solidFill>
                <a:latin typeface="Montserrat" panose="00000500000000000000" pitchFamily="50" charset="0"/>
              </a:defRPr>
            </a:lvl1pPr>
          </a:lstStyle>
          <a:p>
            <a:r>
              <a:rPr lang="da-DK"/>
              <a:t>Klik på ikonet for at tilføje et billede</a:t>
            </a:r>
            <a:endParaRPr lang="da-DK" dirty="0"/>
          </a:p>
        </p:txBody>
      </p:sp>
      <p:sp>
        <p:nvSpPr>
          <p:cNvPr id="82" name="Pladsholder til tekst 9">
            <a:extLst>
              <a:ext uri="{FF2B5EF4-FFF2-40B4-BE49-F238E27FC236}">
                <a16:creationId xmlns:a16="http://schemas.microsoft.com/office/drawing/2014/main" id="{D1766DC3-7387-467D-9A42-AD00C3099495}"/>
              </a:ext>
            </a:extLst>
          </p:cNvPr>
          <p:cNvSpPr>
            <a:spLocks noGrp="1"/>
          </p:cNvSpPr>
          <p:nvPr>
            <p:ph type="body" sz="quarter" idx="24" hasCustomPrompt="1"/>
          </p:nvPr>
        </p:nvSpPr>
        <p:spPr>
          <a:xfrm>
            <a:off x="3819915" y="4800186"/>
            <a:ext cx="1232254" cy="237757"/>
          </a:xfrm>
          <a:prstGeom prst="rect">
            <a:avLst/>
          </a:prstGeom>
        </p:spPr>
        <p:txBody>
          <a:bodyPr wrap="square">
            <a:spAutoFit/>
          </a:bodyPr>
          <a:lstStyle>
            <a:lvl1pPr marL="0" indent="0" algn="ctr">
              <a:buNone/>
              <a:defRPr sz="1050">
                <a:solidFill>
                  <a:srgbClr val="243B6F"/>
                </a:solidFill>
                <a:latin typeface="Montserrat" panose="00000500000000000000" pitchFamily="50" charset="0"/>
              </a:defRPr>
            </a:lvl1pPr>
          </a:lstStyle>
          <a:p>
            <a:pPr lvl="0"/>
            <a:r>
              <a:rPr lang="da-DK" dirty="0"/>
              <a:t>Tekstindhold</a:t>
            </a:r>
          </a:p>
        </p:txBody>
      </p:sp>
      <p:sp>
        <p:nvSpPr>
          <p:cNvPr id="83" name="Oval 63">
            <a:extLst>
              <a:ext uri="{FF2B5EF4-FFF2-40B4-BE49-F238E27FC236}">
                <a16:creationId xmlns:a16="http://schemas.microsoft.com/office/drawing/2014/main" id="{85C81D68-0D25-4254-8BD8-FC12A10E1884}"/>
              </a:ext>
            </a:extLst>
          </p:cNvPr>
          <p:cNvSpPr/>
          <p:nvPr/>
        </p:nvSpPr>
        <p:spPr>
          <a:xfrm>
            <a:off x="2066544" y="3034290"/>
            <a:ext cx="1232254" cy="1633271"/>
          </a:xfrm>
          <a:prstGeom prst="ellipse">
            <a:avLst/>
          </a:prstGeom>
          <a:solidFill>
            <a:srgbClr val="F3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latin typeface="Montserrat" panose="00000500000000000000" pitchFamily="50" charset="0"/>
            </a:endParaRPr>
          </a:p>
        </p:txBody>
      </p:sp>
      <p:grpSp>
        <p:nvGrpSpPr>
          <p:cNvPr id="84" name="Gruppe 83">
            <a:extLst>
              <a:ext uri="{FF2B5EF4-FFF2-40B4-BE49-F238E27FC236}">
                <a16:creationId xmlns:a16="http://schemas.microsoft.com/office/drawing/2014/main" id="{74A16B00-F59E-4826-B9E2-A35E07D77D2B}"/>
              </a:ext>
            </a:extLst>
          </p:cNvPr>
          <p:cNvGrpSpPr/>
          <p:nvPr/>
        </p:nvGrpSpPr>
        <p:grpSpPr>
          <a:xfrm>
            <a:off x="1849759" y="3563589"/>
            <a:ext cx="433571" cy="574670"/>
            <a:chOff x="13827102" y="7132055"/>
            <a:chExt cx="1149340" cy="1149340"/>
          </a:xfrm>
          <a:solidFill>
            <a:srgbClr val="243B6F"/>
          </a:solidFill>
        </p:grpSpPr>
        <p:sp>
          <p:nvSpPr>
            <p:cNvPr id="85" name="Rectangle: Rounded Corners 65">
              <a:extLst>
                <a:ext uri="{FF2B5EF4-FFF2-40B4-BE49-F238E27FC236}">
                  <a16:creationId xmlns:a16="http://schemas.microsoft.com/office/drawing/2014/main" id="{5D393844-45E6-4500-B994-CB749348B44A}"/>
                </a:ext>
              </a:extLst>
            </p:cNvPr>
            <p:cNvSpPr/>
            <p:nvPr/>
          </p:nvSpPr>
          <p:spPr>
            <a:xfrm>
              <a:off x="13827102" y="7132055"/>
              <a:ext cx="1149340" cy="114934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latin typeface="Montserrat" panose="00000500000000000000" pitchFamily="50" charset="0"/>
              </a:endParaRPr>
            </a:p>
          </p:txBody>
        </p:sp>
        <p:sp>
          <p:nvSpPr>
            <p:cNvPr id="86" name="TextBox 76">
              <a:extLst>
                <a:ext uri="{FF2B5EF4-FFF2-40B4-BE49-F238E27FC236}">
                  <a16:creationId xmlns:a16="http://schemas.microsoft.com/office/drawing/2014/main" id="{D39EFABD-9098-4B91-89BD-B179B3513764}"/>
                </a:ext>
              </a:extLst>
            </p:cNvPr>
            <p:cNvSpPr txBox="1"/>
            <p:nvPr/>
          </p:nvSpPr>
          <p:spPr>
            <a:xfrm>
              <a:off x="13830478" y="7501795"/>
              <a:ext cx="1055809" cy="415498"/>
            </a:xfrm>
            <a:prstGeom prst="rect">
              <a:avLst/>
            </a:prstGeom>
            <a:grpFill/>
            <a:ln>
              <a:noFill/>
            </a:ln>
          </p:spPr>
          <p:txBody>
            <a:bodyPr wrap="square" rtlCol="0">
              <a:spAutoFit/>
            </a:bodyPr>
            <a:lstStyle/>
            <a:p>
              <a:pPr algn="ctr"/>
              <a:r>
                <a:rPr lang="en-US" sz="750" b="1" dirty="0">
                  <a:solidFill>
                    <a:schemeClr val="bg2"/>
                  </a:solidFill>
                  <a:latin typeface="Montserrat" panose="00000500000000000000" pitchFamily="50" charset="0"/>
                </a:rPr>
                <a:t>01</a:t>
              </a:r>
              <a:endParaRPr lang="id-ID" sz="750" b="1" dirty="0">
                <a:solidFill>
                  <a:schemeClr val="bg2"/>
                </a:solidFill>
                <a:latin typeface="Montserrat" panose="00000500000000000000" pitchFamily="50" charset="0"/>
              </a:endParaRPr>
            </a:p>
          </p:txBody>
        </p:sp>
      </p:grpSp>
      <p:sp>
        <p:nvSpPr>
          <p:cNvPr id="87" name="Pladsholder til billede 49">
            <a:extLst>
              <a:ext uri="{FF2B5EF4-FFF2-40B4-BE49-F238E27FC236}">
                <a16:creationId xmlns:a16="http://schemas.microsoft.com/office/drawing/2014/main" id="{F557E97B-1EB7-495E-914D-AA4DF9737352}"/>
              </a:ext>
            </a:extLst>
          </p:cNvPr>
          <p:cNvSpPr>
            <a:spLocks noGrp="1"/>
          </p:cNvSpPr>
          <p:nvPr>
            <p:ph type="pic" sz="quarter" idx="25"/>
          </p:nvPr>
        </p:nvSpPr>
        <p:spPr>
          <a:xfrm>
            <a:off x="2348395" y="3432984"/>
            <a:ext cx="668552" cy="835883"/>
          </a:xfrm>
          <a:prstGeom prst="rect">
            <a:avLst/>
          </a:prstGeom>
        </p:spPr>
        <p:txBody>
          <a:bodyPr>
            <a:normAutofit/>
          </a:bodyPr>
          <a:lstStyle>
            <a:lvl1pPr>
              <a:defRPr sz="750">
                <a:solidFill>
                  <a:srgbClr val="3A5FB4"/>
                </a:solidFill>
                <a:latin typeface="Montserrat" panose="00000500000000000000" pitchFamily="50" charset="0"/>
              </a:defRPr>
            </a:lvl1pPr>
          </a:lstStyle>
          <a:p>
            <a:r>
              <a:rPr lang="da-DK"/>
              <a:t>Klik på ikonet for at tilføje et billede</a:t>
            </a:r>
            <a:endParaRPr lang="da-DK" dirty="0"/>
          </a:p>
        </p:txBody>
      </p:sp>
      <p:sp>
        <p:nvSpPr>
          <p:cNvPr id="88" name="Pladsholder til tekst 9">
            <a:extLst>
              <a:ext uri="{FF2B5EF4-FFF2-40B4-BE49-F238E27FC236}">
                <a16:creationId xmlns:a16="http://schemas.microsoft.com/office/drawing/2014/main" id="{633F20F9-5A46-488D-90FF-C327C3B80550}"/>
              </a:ext>
            </a:extLst>
          </p:cNvPr>
          <p:cNvSpPr>
            <a:spLocks noGrp="1"/>
          </p:cNvSpPr>
          <p:nvPr>
            <p:ph type="body" sz="quarter" idx="26" hasCustomPrompt="1"/>
          </p:nvPr>
        </p:nvSpPr>
        <p:spPr>
          <a:xfrm>
            <a:off x="2066544" y="4800186"/>
            <a:ext cx="1232254" cy="237757"/>
          </a:xfrm>
          <a:prstGeom prst="rect">
            <a:avLst/>
          </a:prstGeom>
        </p:spPr>
        <p:txBody>
          <a:bodyPr wrap="square">
            <a:spAutoFit/>
          </a:bodyPr>
          <a:lstStyle>
            <a:lvl1pPr marL="0" indent="0" algn="ctr">
              <a:buNone/>
              <a:defRPr sz="1050">
                <a:solidFill>
                  <a:srgbClr val="243B6F"/>
                </a:solidFill>
                <a:latin typeface="Montserrat" panose="00000500000000000000" pitchFamily="50" charset="0"/>
              </a:defRPr>
            </a:lvl1pPr>
          </a:lstStyle>
          <a:p>
            <a:pPr lvl="0"/>
            <a:r>
              <a:rPr lang="da-DK" dirty="0"/>
              <a:t>Tekstindhold</a:t>
            </a:r>
          </a:p>
        </p:txBody>
      </p:sp>
      <p:pic>
        <p:nvPicPr>
          <p:cNvPr id="26" name="Billede 25">
            <a:extLst>
              <a:ext uri="{FF2B5EF4-FFF2-40B4-BE49-F238E27FC236}">
                <a16:creationId xmlns:a16="http://schemas.microsoft.com/office/drawing/2014/main" id="{03185224-8AA2-4D67-932C-89F5CAAB58D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286111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ppt_x"/>
                                          </p:val>
                                        </p:tav>
                                        <p:tav tm="100000">
                                          <p:val>
                                            <p:strVal val="#ppt_x"/>
                                          </p:val>
                                        </p:tav>
                                      </p:tavLst>
                                    </p:anim>
                                    <p:anim calcmode="lin" valueType="num">
                                      <p:cBhvr additive="base">
                                        <p:cTn id="8" dur="500" fill="hold"/>
                                        <p:tgtEl>
                                          <p:spTgt spid="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ppt_x"/>
                                          </p:val>
                                        </p:tav>
                                        <p:tav tm="100000">
                                          <p:val>
                                            <p:strVal val="#ppt_x"/>
                                          </p:val>
                                        </p:tav>
                                      </p:tavLst>
                                    </p:anim>
                                    <p:anim calcmode="lin" valueType="num">
                                      <p:cBhvr additive="base">
                                        <p:cTn id="12" dur="500" fill="hold"/>
                                        <p:tgtEl>
                                          <p:spTgt spid="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ppt_x"/>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8">
                                            <p:txEl>
                                              <p:pRg st="0" end="0"/>
                                            </p:txEl>
                                          </p:spTgt>
                                        </p:tgtEl>
                                        <p:attrNameLst>
                                          <p:attrName>style.visibility</p:attrName>
                                        </p:attrNameLst>
                                      </p:cBhvr>
                                      <p:to>
                                        <p:strVal val="visible"/>
                                      </p:to>
                                    </p:set>
                                    <p:anim calcmode="lin" valueType="num">
                                      <p:cBhvr additive="base">
                                        <p:cTn id="19"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nodePh="1">
                                  <p:stCondLst>
                                    <p:cond delay="0"/>
                                  </p:stCondLst>
                                  <p:endCondLst>
                                    <p:cond evt="begin" delay="0">
                                      <p:tn val="31"/>
                                    </p:cond>
                                  </p:endCondLst>
                                  <p:childTnLst>
                                    <p:set>
                                      <p:cBhvr>
                                        <p:cTn id="32" dur="1" fill="hold">
                                          <p:stCondLst>
                                            <p:cond delay="0"/>
                                          </p:stCondLst>
                                        </p:cTn>
                                        <p:tgtEl>
                                          <p:spTgt spid="79"/>
                                        </p:tgtEl>
                                        <p:attrNameLst>
                                          <p:attrName>style.visibility</p:attrName>
                                        </p:attrNameLst>
                                      </p:cBhvr>
                                      <p:to>
                                        <p:strVal val="visible"/>
                                      </p:to>
                                    </p:set>
                                    <p:anim calcmode="lin" valueType="num">
                                      <p:cBhvr additive="base">
                                        <p:cTn id="33" dur="500" fill="hold"/>
                                        <p:tgtEl>
                                          <p:spTgt spid="79"/>
                                        </p:tgtEl>
                                        <p:attrNameLst>
                                          <p:attrName>ppt_x</p:attrName>
                                        </p:attrNameLst>
                                      </p:cBhvr>
                                      <p:tavLst>
                                        <p:tav tm="0">
                                          <p:val>
                                            <p:strVal val="#ppt_x"/>
                                          </p:val>
                                        </p:tav>
                                        <p:tav tm="100000">
                                          <p:val>
                                            <p:strVal val="#ppt_x"/>
                                          </p:val>
                                        </p:tav>
                                      </p:tavLst>
                                    </p:anim>
                                    <p:anim calcmode="lin" valueType="num">
                                      <p:cBhvr additive="base">
                                        <p:cTn id="34" dur="500" fill="hold"/>
                                        <p:tgtEl>
                                          <p:spTgt spid="7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2">
                                            <p:txEl>
                                              <p:pRg st="0" end="0"/>
                                            </p:txEl>
                                          </p:spTgt>
                                        </p:tgtEl>
                                        <p:attrNameLst>
                                          <p:attrName>style.visibility</p:attrName>
                                        </p:attrNameLst>
                                      </p:cBhvr>
                                      <p:to>
                                        <p:strVal val="visible"/>
                                      </p:to>
                                    </p:set>
                                    <p:anim calcmode="lin" valueType="num">
                                      <p:cBhvr additive="base">
                                        <p:cTn id="37"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nodePh="1">
                                  <p:stCondLst>
                                    <p:cond delay="0"/>
                                  </p:stCondLst>
                                  <p:endCondLst>
                                    <p:cond evt="begin" delay="0">
                                      <p:tn val="49"/>
                                    </p:cond>
                                  </p:end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xEl>
                                              <p:pRg st="0" end="0"/>
                                            </p:txEl>
                                          </p:spTgt>
                                        </p:tgtEl>
                                        <p:attrNameLst>
                                          <p:attrName>style.visibility</p:attrName>
                                        </p:attrNameLst>
                                      </p:cBhvr>
                                      <p:to>
                                        <p:strVal val="visible"/>
                                      </p:to>
                                    </p:set>
                                    <p:anim calcmode="lin" valueType="num">
                                      <p:cBhvr additive="base">
                                        <p:cTn id="5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p:bldP spid="44" grpId="0" build="p">
        <p:tmplLst>
          <p:tmpl lvl="1">
            <p:tnLst>
              <p:par>
                <p:cTn presetID="2" presetClass="entr" presetSubtype="4"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8" grpId="0" animBg="1"/>
      <p:bldP spid="79" grpId="0"/>
      <p:bldP spid="82" grpId="0" build="p">
        <p:tmplLst>
          <p:tmpl lvl="1">
            <p:tnLst>
              <p:par>
                <p:cTn presetID="2" presetClass="entr" presetSubtype="4" fill="hold" nodeType="with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3" grpId="0" animBg="1"/>
      <p:bldP spid="87" grpId="0"/>
      <p:bldP spid="88" grpId="0" build="p">
        <p:tmplLst>
          <p:tmpl lvl="1">
            <p:tnLst>
              <p:par>
                <p:cTn presetID="2" presetClass="entr" presetSubtype="4" fill="hold" nodeType="withEffect">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fill="hold"/>
                        <p:tgtEl>
                          <p:spTgt spid="88"/>
                        </p:tgtEl>
                        <p:attrNameLst>
                          <p:attrName>ppt_x</p:attrName>
                        </p:attrNameLst>
                      </p:cBhvr>
                      <p:tavLst>
                        <p:tav tm="0">
                          <p:val>
                            <p:strVal val="#ppt_x"/>
                          </p:val>
                        </p:tav>
                        <p:tav tm="100000">
                          <p:val>
                            <p:strVal val="#ppt_x"/>
                          </p:val>
                        </p:tav>
                      </p:tavLst>
                    </p:anim>
                    <p:anim calcmode="lin" valueType="num">
                      <p:cBhvr additive="base">
                        <p:cTn dur="500" fill="hold"/>
                        <p:tgtEl>
                          <p:spTgt spid="88"/>
                        </p:tgtEl>
                        <p:attrNameLst>
                          <p:attrName>ppt_y</p:attrName>
                        </p:attrNameLst>
                      </p:cBhvr>
                      <p:tavLst>
                        <p:tav tm="0">
                          <p:val>
                            <p:strVal val="1+#ppt_h/2"/>
                          </p:val>
                        </p:tav>
                        <p:tav tm="100000">
                          <p:val>
                            <p:strVal val="#ppt_y"/>
                          </p:val>
                        </p:tav>
                      </p:tavLst>
                    </p:anim>
                  </p:childTnLst>
                </p:cTn>
              </p:par>
            </p:tnLst>
          </p:tmpl>
        </p:tmplLst>
      </p:bldP>
    </p:bld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3_Brugerdefineret layout">
    <p:spTree>
      <p:nvGrpSpPr>
        <p:cNvPr id="1" name=""/>
        <p:cNvGrpSpPr/>
        <p:nvPr/>
      </p:nvGrpSpPr>
      <p:grpSpPr>
        <a:xfrm>
          <a:off x="0" y="0"/>
          <a:ext cx="0" cy="0"/>
          <a:chOff x="0" y="0"/>
          <a:chExt cx="0" cy="0"/>
        </a:xfrm>
      </p:grpSpPr>
      <p:sp>
        <p:nvSpPr>
          <p:cNvPr id="81" name="Rektangel 80">
            <a:extLst>
              <a:ext uri="{FF2B5EF4-FFF2-40B4-BE49-F238E27FC236}">
                <a16:creationId xmlns:a16="http://schemas.microsoft.com/office/drawing/2014/main" id="{43F15A2E-9D23-4584-88CB-3DC1DBC724E4}"/>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p>
        </p:txBody>
      </p:sp>
      <p:sp>
        <p:nvSpPr>
          <p:cNvPr id="5" name="Oval 63">
            <a:extLst>
              <a:ext uri="{FF2B5EF4-FFF2-40B4-BE49-F238E27FC236}">
                <a16:creationId xmlns:a16="http://schemas.microsoft.com/office/drawing/2014/main" id="{DE88FA22-AF6B-4228-916D-66EBC1D71C8D}"/>
              </a:ext>
            </a:extLst>
          </p:cNvPr>
          <p:cNvSpPr/>
          <p:nvPr/>
        </p:nvSpPr>
        <p:spPr>
          <a:xfrm>
            <a:off x="1108860" y="3034921"/>
            <a:ext cx="975175" cy="1292530"/>
          </a:xfrm>
          <a:prstGeom prst="ellipse">
            <a:avLst/>
          </a:prstGeom>
          <a:solidFill>
            <a:srgbClr val="24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p>
        </p:txBody>
      </p:sp>
      <p:sp>
        <p:nvSpPr>
          <p:cNvPr id="8" name="Rectangle: Rounded Corners 65">
            <a:extLst>
              <a:ext uri="{FF2B5EF4-FFF2-40B4-BE49-F238E27FC236}">
                <a16:creationId xmlns:a16="http://schemas.microsoft.com/office/drawing/2014/main" id="{67936CD8-0C94-4C24-8EA1-BAF757B3D340}"/>
              </a:ext>
            </a:extLst>
          </p:cNvPr>
          <p:cNvSpPr/>
          <p:nvPr/>
        </p:nvSpPr>
        <p:spPr>
          <a:xfrm>
            <a:off x="946572" y="3444698"/>
            <a:ext cx="343118" cy="454780"/>
          </a:xfrm>
          <a:prstGeom prst="roundRect">
            <a:avLst/>
          </a:prstGeom>
          <a:solidFill>
            <a:srgbClr val="243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p>
        </p:txBody>
      </p:sp>
      <p:sp>
        <p:nvSpPr>
          <p:cNvPr id="9" name="TextBox 76">
            <a:extLst>
              <a:ext uri="{FF2B5EF4-FFF2-40B4-BE49-F238E27FC236}">
                <a16:creationId xmlns:a16="http://schemas.microsoft.com/office/drawing/2014/main" id="{A65EEA76-6AA4-4528-A0AD-487C58A1F0CC}"/>
              </a:ext>
            </a:extLst>
          </p:cNvPr>
          <p:cNvSpPr txBox="1"/>
          <p:nvPr/>
        </p:nvSpPr>
        <p:spPr>
          <a:xfrm>
            <a:off x="962272" y="3576992"/>
            <a:ext cx="315196" cy="207749"/>
          </a:xfrm>
          <a:prstGeom prst="rect">
            <a:avLst/>
          </a:prstGeom>
          <a:solidFill>
            <a:srgbClr val="243B6F"/>
          </a:solidFill>
          <a:ln>
            <a:noFill/>
          </a:ln>
        </p:spPr>
        <p:txBody>
          <a:bodyPr wrap="square" rtlCol="0">
            <a:spAutoFit/>
          </a:bodyPr>
          <a:lstStyle/>
          <a:p>
            <a:pPr algn="ctr"/>
            <a:r>
              <a:rPr lang="en-US" sz="750" b="1" dirty="0">
                <a:solidFill>
                  <a:schemeClr val="bg2"/>
                </a:solidFill>
                <a:latin typeface="+mj-lt"/>
              </a:rPr>
              <a:t>01</a:t>
            </a:r>
            <a:endParaRPr lang="id-ID" sz="750" b="1" dirty="0">
              <a:solidFill>
                <a:schemeClr val="bg2"/>
              </a:solidFill>
              <a:latin typeface="+mj-lt"/>
            </a:endParaRPr>
          </a:p>
        </p:txBody>
      </p:sp>
      <p:sp>
        <p:nvSpPr>
          <p:cNvPr id="50" name="Pladsholder til billede 49">
            <a:extLst>
              <a:ext uri="{FF2B5EF4-FFF2-40B4-BE49-F238E27FC236}">
                <a16:creationId xmlns:a16="http://schemas.microsoft.com/office/drawing/2014/main" id="{A15A7CE9-EBF2-4520-A5F7-CDF59B7D6AF0}"/>
              </a:ext>
            </a:extLst>
          </p:cNvPr>
          <p:cNvSpPr>
            <a:spLocks noGrp="1"/>
          </p:cNvSpPr>
          <p:nvPr>
            <p:ph type="pic" sz="quarter" idx="12"/>
          </p:nvPr>
        </p:nvSpPr>
        <p:spPr>
          <a:xfrm>
            <a:off x="1322986" y="3348530"/>
            <a:ext cx="529076" cy="661497"/>
          </a:xfrm>
          <a:prstGeom prst="rect">
            <a:avLst/>
          </a:prstGeom>
        </p:spPr>
        <p:txBody>
          <a:bodyPr>
            <a:normAutofit/>
          </a:bodyPr>
          <a:lstStyle>
            <a:lvl1pPr>
              <a:defRPr sz="675">
                <a:solidFill>
                  <a:srgbClr val="3A5FB4"/>
                </a:solidFill>
              </a:defRPr>
            </a:lvl1pPr>
          </a:lstStyle>
          <a:p>
            <a:r>
              <a:rPr lang="da-DK"/>
              <a:t>Klik på ikonet for at tilføje et billede</a:t>
            </a:r>
            <a:endParaRPr lang="da-DK" dirty="0"/>
          </a:p>
        </p:txBody>
      </p:sp>
      <p:sp>
        <p:nvSpPr>
          <p:cNvPr id="55" name="Oval 63">
            <a:extLst>
              <a:ext uri="{FF2B5EF4-FFF2-40B4-BE49-F238E27FC236}">
                <a16:creationId xmlns:a16="http://schemas.microsoft.com/office/drawing/2014/main" id="{3EDC3380-A8FF-49E7-9567-76A6FC5AF99B}"/>
              </a:ext>
            </a:extLst>
          </p:cNvPr>
          <p:cNvSpPr/>
          <p:nvPr/>
        </p:nvSpPr>
        <p:spPr>
          <a:xfrm>
            <a:off x="2661106" y="3034921"/>
            <a:ext cx="975175" cy="1292530"/>
          </a:xfrm>
          <a:prstGeom prst="ellipse">
            <a:avLst/>
          </a:prstGeom>
          <a:solidFill>
            <a:srgbClr val="24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p>
        </p:txBody>
      </p:sp>
      <p:sp>
        <p:nvSpPr>
          <p:cNvPr id="58" name="Rectangle: Rounded Corners 65">
            <a:extLst>
              <a:ext uri="{FF2B5EF4-FFF2-40B4-BE49-F238E27FC236}">
                <a16:creationId xmlns:a16="http://schemas.microsoft.com/office/drawing/2014/main" id="{87443934-17FF-4212-9399-A46BFD9CC816}"/>
              </a:ext>
            </a:extLst>
          </p:cNvPr>
          <p:cNvSpPr/>
          <p:nvPr/>
        </p:nvSpPr>
        <p:spPr>
          <a:xfrm>
            <a:off x="2498818" y="3444698"/>
            <a:ext cx="343118" cy="454780"/>
          </a:xfrm>
          <a:prstGeom prst="roundRect">
            <a:avLst/>
          </a:prstGeom>
          <a:solidFill>
            <a:srgbClr val="243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p>
        </p:txBody>
      </p:sp>
      <p:sp>
        <p:nvSpPr>
          <p:cNvPr id="59" name="TextBox 76">
            <a:extLst>
              <a:ext uri="{FF2B5EF4-FFF2-40B4-BE49-F238E27FC236}">
                <a16:creationId xmlns:a16="http://schemas.microsoft.com/office/drawing/2014/main" id="{BCA9916F-6727-41AC-B44D-180DA2CB7D9E}"/>
              </a:ext>
            </a:extLst>
          </p:cNvPr>
          <p:cNvSpPr txBox="1"/>
          <p:nvPr/>
        </p:nvSpPr>
        <p:spPr>
          <a:xfrm>
            <a:off x="2514518" y="3576992"/>
            <a:ext cx="315196" cy="207749"/>
          </a:xfrm>
          <a:prstGeom prst="rect">
            <a:avLst/>
          </a:prstGeom>
          <a:solidFill>
            <a:srgbClr val="243B6F"/>
          </a:solidFill>
          <a:ln>
            <a:noFill/>
          </a:ln>
        </p:spPr>
        <p:txBody>
          <a:bodyPr wrap="square" rtlCol="0">
            <a:spAutoFit/>
          </a:bodyPr>
          <a:lstStyle/>
          <a:p>
            <a:pPr algn="ctr"/>
            <a:r>
              <a:rPr lang="en-US" sz="750" b="1" dirty="0">
                <a:solidFill>
                  <a:schemeClr val="bg2"/>
                </a:solidFill>
                <a:latin typeface="+mj-lt"/>
              </a:rPr>
              <a:t>02</a:t>
            </a:r>
            <a:endParaRPr lang="id-ID" sz="750" b="1" dirty="0">
              <a:solidFill>
                <a:schemeClr val="bg2"/>
              </a:solidFill>
              <a:latin typeface="+mj-lt"/>
            </a:endParaRPr>
          </a:p>
        </p:txBody>
      </p:sp>
      <p:sp>
        <p:nvSpPr>
          <p:cNvPr id="60" name="Pladsholder til billede 49">
            <a:extLst>
              <a:ext uri="{FF2B5EF4-FFF2-40B4-BE49-F238E27FC236}">
                <a16:creationId xmlns:a16="http://schemas.microsoft.com/office/drawing/2014/main" id="{CFD33ED7-1EFC-42B0-A1A3-334798D367B0}"/>
              </a:ext>
            </a:extLst>
          </p:cNvPr>
          <p:cNvSpPr>
            <a:spLocks noGrp="1"/>
          </p:cNvSpPr>
          <p:nvPr>
            <p:ph type="pic" sz="quarter" idx="14"/>
          </p:nvPr>
        </p:nvSpPr>
        <p:spPr>
          <a:xfrm>
            <a:off x="2875233" y="3348530"/>
            <a:ext cx="529076" cy="661497"/>
          </a:xfrm>
          <a:prstGeom prst="rect">
            <a:avLst/>
          </a:prstGeom>
        </p:spPr>
        <p:txBody>
          <a:bodyPr>
            <a:normAutofit/>
          </a:bodyPr>
          <a:lstStyle>
            <a:lvl1pPr>
              <a:defRPr sz="675">
                <a:solidFill>
                  <a:srgbClr val="3A5FB4"/>
                </a:solidFill>
              </a:defRPr>
            </a:lvl1pPr>
          </a:lstStyle>
          <a:p>
            <a:r>
              <a:rPr lang="da-DK"/>
              <a:t>Klik på ikonet for at tilføje et billede</a:t>
            </a:r>
            <a:endParaRPr lang="da-DK" dirty="0"/>
          </a:p>
        </p:txBody>
      </p:sp>
      <p:sp>
        <p:nvSpPr>
          <p:cNvPr id="61" name="Oval 63">
            <a:extLst>
              <a:ext uri="{FF2B5EF4-FFF2-40B4-BE49-F238E27FC236}">
                <a16:creationId xmlns:a16="http://schemas.microsoft.com/office/drawing/2014/main" id="{BE14EF81-2256-44B4-9254-401886B8338E}"/>
              </a:ext>
            </a:extLst>
          </p:cNvPr>
          <p:cNvSpPr/>
          <p:nvPr/>
        </p:nvSpPr>
        <p:spPr>
          <a:xfrm>
            <a:off x="4105557" y="3034921"/>
            <a:ext cx="975175" cy="1292530"/>
          </a:xfrm>
          <a:prstGeom prst="ellipse">
            <a:avLst/>
          </a:prstGeom>
          <a:solidFill>
            <a:srgbClr val="24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p>
        </p:txBody>
      </p:sp>
      <p:sp>
        <p:nvSpPr>
          <p:cNvPr id="64" name="Rectangle: Rounded Corners 65">
            <a:extLst>
              <a:ext uri="{FF2B5EF4-FFF2-40B4-BE49-F238E27FC236}">
                <a16:creationId xmlns:a16="http://schemas.microsoft.com/office/drawing/2014/main" id="{79321D57-F2DF-41F4-A108-5B3585C78D39}"/>
              </a:ext>
            </a:extLst>
          </p:cNvPr>
          <p:cNvSpPr/>
          <p:nvPr/>
        </p:nvSpPr>
        <p:spPr>
          <a:xfrm>
            <a:off x="3943270" y="3444698"/>
            <a:ext cx="343118" cy="454780"/>
          </a:xfrm>
          <a:prstGeom prst="roundRect">
            <a:avLst/>
          </a:prstGeom>
          <a:solidFill>
            <a:srgbClr val="243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p>
        </p:txBody>
      </p:sp>
      <p:sp>
        <p:nvSpPr>
          <p:cNvPr id="65" name="TextBox 76">
            <a:extLst>
              <a:ext uri="{FF2B5EF4-FFF2-40B4-BE49-F238E27FC236}">
                <a16:creationId xmlns:a16="http://schemas.microsoft.com/office/drawing/2014/main" id="{6D37770C-ABE8-43A8-8C0D-0564F1F3E3FA}"/>
              </a:ext>
            </a:extLst>
          </p:cNvPr>
          <p:cNvSpPr txBox="1"/>
          <p:nvPr/>
        </p:nvSpPr>
        <p:spPr>
          <a:xfrm>
            <a:off x="3958969" y="3576992"/>
            <a:ext cx="315196" cy="207749"/>
          </a:xfrm>
          <a:prstGeom prst="rect">
            <a:avLst/>
          </a:prstGeom>
          <a:solidFill>
            <a:srgbClr val="243B6F"/>
          </a:solidFill>
          <a:ln>
            <a:noFill/>
          </a:ln>
        </p:spPr>
        <p:txBody>
          <a:bodyPr wrap="square" rtlCol="0">
            <a:spAutoFit/>
          </a:bodyPr>
          <a:lstStyle/>
          <a:p>
            <a:pPr algn="ctr"/>
            <a:r>
              <a:rPr lang="en-US" sz="750" b="1" dirty="0">
                <a:solidFill>
                  <a:schemeClr val="bg2"/>
                </a:solidFill>
                <a:latin typeface="+mj-lt"/>
              </a:rPr>
              <a:t>03</a:t>
            </a:r>
            <a:endParaRPr lang="id-ID" sz="750" b="1" dirty="0">
              <a:solidFill>
                <a:schemeClr val="bg2"/>
              </a:solidFill>
              <a:latin typeface="+mj-lt"/>
            </a:endParaRPr>
          </a:p>
        </p:txBody>
      </p:sp>
      <p:sp>
        <p:nvSpPr>
          <p:cNvPr id="66" name="Pladsholder til billede 49">
            <a:extLst>
              <a:ext uri="{FF2B5EF4-FFF2-40B4-BE49-F238E27FC236}">
                <a16:creationId xmlns:a16="http://schemas.microsoft.com/office/drawing/2014/main" id="{771BF452-CE23-405A-8385-ECC63C3677B3}"/>
              </a:ext>
            </a:extLst>
          </p:cNvPr>
          <p:cNvSpPr>
            <a:spLocks noGrp="1"/>
          </p:cNvSpPr>
          <p:nvPr>
            <p:ph type="pic" sz="quarter" idx="15"/>
          </p:nvPr>
        </p:nvSpPr>
        <p:spPr>
          <a:xfrm>
            <a:off x="4319684" y="3348530"/>
            <a:ext cx="529076" cy="661497"/>
          </a:xfrm>
          <a:prstGeom prst="rect">
            <a:avLst/>
          </a:prstGeom>
        </p:spPr>
        <p:txBody>
          <a:bodyPr>
            <a:normAutofit/>
          </a:bodyPr>
          <a:lstStyle>
            <a:lvl1pPr>
              <a:defRPr sz="675">
                <a:solidFill>
                  <a:srgbClr val="3A5FB4"/>
                </a:solidFill>
              </a:defRPr>
            </a:lvl1pPr>
          </a:lstStyle>
          <a:p>
            <a:r>
              <a:rPr lang="da-DK"/>
              <a:t>Klik på ikonet for at tilføje et billede</a:t>
            </a:r>
            <a:endParaRPr lang="da-DK" dirty="0"/>
          </a:p>
        </p:txBody>
      </p:sp>
      <p:sp>
        <p:nvSpPr>
          <p:cNvPr id="67" name="Oval 63">
            <a:extLst>
              <a:ext uri="{FF2B5EF4-FFF2-40B4-BE49-F238E27FC236}">
                <a16:creationId xmlns:a16="http://schemas.microsoft.com/office/drawing/2014/main" id="{E94E13F8-936A-45EE-821C-B5696BEEE150}"/>
              </a:ext>
            </a:extLst>
          </p:cNvPr>
          <p:cNvSpPr/>
          <p:nvPr/>
        </p:nvSpPr>
        <p:spPr>
          <a:xfrm>
            <a:off x="5583304" y="3034921"/>
            <a:ext cx="975175" cy="1292530"/>
          </a:xfrm>
          <a:prstGeom prst="ellipse">
            <a:avLst/>
          </a:prstGeom>
          <a:solidFill>
            <a:srgbClr val="24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p>
        </p:txBody>
      </p:sp>
      <p:sp>
        <p:nvSpPr>
          <p:cNvPr id="70" name="Rectangle: Rounded Corners 65">
            <a:extLst>
              <a:ext uri="{FF2B5EF4-FFF2-40B4-BE49-F238E27FC236}">
                <a16:creationId xmlns:a16="http://schemas.microsoft.com/office/drawing/2014/main" id="{2861484A-6F61-4D31-819C-FFF7CF940D3D}"/>
              </a:ext>
            </a:extLst>
          </p:cNvPr>
          <p:cNvSpPr/>
          <p:nvPr/>
        </p:nvSpPr>
        <p:spPr>
          <a:xfrm>
            <a:off x="5421015" y="3444698"/>
            <a:ext cx="343118" cy="454780"/>
          </a:xfrm>
          <a:prstGeom prst="roundRect">
            <a:avLst/>
          </a:prstGeom>
          <a:solidFill>
            <a:srgbClr val="243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p>
        </p:txBody>
      </p:sp>
      <p:sp>
        <p:nvSpPr>
          <p:cNvPr id="71" name="TextBox 76">
            <a:extLst>
              <a:ext uri="{FF2B5EF4-FFF2-40B4-BE49-F238E27FC236}">
                <a16:creationId xmlns:a16="http://schemas.microsoft.com/office/drawing/2014/main" id="{8F03058B-313D-4AED-9D43-CBA5A6A18275}"/>
              </a:ext>
            </a:extLst>
          </p:cNvPr>
          <p:cNvSpPr txBox="1"/>
          <p:nvPr/>
        </p:nvSpPr>
        <p:spPr>
          <a:xfrm>
            <a:off x="5436716" y="3576992"/>
            <a:ext cx="315196" cy="207749"/>
          </a:xfrm>
          <a:prstGeom prst="rect">
            <a:avLst/>
          </a:prstGeom>
          <a:solidFill>
            <a:srgbClr val="243B6F"/>
          </a:solidFill>
          <a:ln>
            <a:noFill/>
          </a:ln>
        </p:spPr>
        <p:txBody>
          <a:bodyPr wrap="square" rtlCol="0">
            <a:spAutoFit/>
          </a:bodyPr>
          <a:lstStyle/>
          <a:p>
            <a:pPr algn="ctr"/>
            <a:r>
              <a:rPr lang="en-US" sz="750" b="1" dirty="0">
                <a:solidFill>
                  <a:schemeClr val="bg2"/>
                </a:solidFill>
                <a:latin typeface="+mj-lt"/>
              </a:rPr>
              <a:t>04</a:t>
            </a:r>
            <a:endParaRPr lang="id-ID" sz="750" b="1" dirty="0">
              <a:solidFill>
                <a:schemeClr val="bg2"/>
              </a:solidFill>
              <a:latin typeface="+mj-lt"/>
            </a:endParaRPr>
          </a:p>
        </p:txBody>
      </p:sp>
      <p:sp>
        <p:nvSpPr>
          <p:cNvPr id="72" name="Pladsholder til billede 49">
            <a:extLst>
              <a:ext uri="{FF2B5EF4-FFF2-40B4-BE49-F238E27FC236}">
                <a16:creationId xmlns:a16="http://schemas.microsoft.com/office/drawing/2014/main" id="{4AD1FB86-4B7C-4014-9080-35D77A194093}"/>
              </a:ext>
            </a:extLst>
          </p:cNvPr>
          <p:cNvSpPr>
            <a:spLocks noGrp="1"/>
          </p:cNvSpPr>
          <p:nvPr>
            <p:ph type="pic" sz="quarter" idx="16"/>
          </p:nvPr>
        </p:nvSpPr>
        <p:spPr>
          <a:xfrm>
            <a:off x="5797431" y="3348530"/>
            <a:ext cx="529076" cy="661497"/>
          </a:xfrm>
          <a:prstGeom prst="rect">
            <a:avLst/>
          </a:prstGeom>
        </p:spPr>
        <p:txBody>
          <a:bodyPr>
            <a:normAutofit/>
          </a:bodyPr>
          <a:lstStyle>
            <a:lvl1pPr>
              <a:defRPr sz="675">
                <a:solidFill>
                  <a:srgbClr val="3A5FB4"/>
                </a:solidFill>
              </a:defRPr>
            </a:lvl1pPr>
          </a:lstStyle>
          <a:p>
            <a:r>
              <a:rPr lang="da-DK"/>
              <a:t>Klik på ikonet for at tilføje et billede</a:t>
            </a:r>
            <a:endParaRPr lang="da-DK" dirty="0"/>
          </a:p>
        </p:txBody>
      </p:sp>
      <p:sp>
        <p:nvSpPr>
          <p:cNvPr id="73" name="Oval 63">
            <a:extLst>
              <a:ext uri="{FF2B5EF4-FFF2-40B4-BE49-F238E27FC236}">
                <a16:creationId xmlns:a16="http://schemas.microsoft.com/office/drawing/2014/main" id="{6E18E558-1348-4972-B7E3-E68BF55C14F7}"/>
              </a:ext>
            </a:extLst>
          </p:cNvPr>
          <p:cNvSpPr/>
          <p:nvPr/>
        </p:nvSpPr>
        <p:spPr>
          <a:xfrm>
            <a:off x="7091145" y="3034921"/>
            <a:ext cx="975175" cy="1292530"/>
          </a:xfrm>
          <a:prstGeom prst="ellipse">
            <a:avLst/>
          </a:prstGeom>
          <a:solidFill>
            <a:srgbClr val="24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solidFill>
                <a:srgbClr val="3A5FB4"/>
              </a:solidFill>
            </a:endParaRPr>
          </a:p>
        </p:txBody>
      </p:sp>
      <p:sp>
        <p:nvSpPr>
          <p:cNvPr id="76" name="Rectangle: Rounded Corners 65">
            <a:extLst>
              <a:ext uri="{FF2B5EF4-FFF2-40B4-BE49-F238E27FC236}">
                <a16:creationId xmlns:a16="http://schemas.microsoft.com/office/drawing/2014/main" id="{284ADD33-A2E0-477F-BB1B-267FBD0B6E56}"/>
              </a:ext>
            </a:extLst>
          </p:cNvPr>
          <p:cNvSpPr/>
          <p:nvPr/>
        </p:nvSpPr>
        <p:spPr>
          <a:xfrm>
            <a:off x="6928856" y="3444698"/>
            <a:ext cx="343118" cy="454780"/>
          </a:xfrm>
          <a:prstGeom prst="roundRect">
            <a:avLst/>
          </a:prstGeom>
          <a:solidFill>
            <a:srgbClr val="243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675"/>
          </a:p>
        </p:txBody>
      </p:sp>
      <p:sp>
        <p:nvSpPr>
          <p:cNvPr id="77" name="TextBox 76">
            <a:extLst>
              <a:ext uri="{FF2B5EF4-FFF2-40B4-BE49-F238E27FC236}">
                <a16:creationId xmlns:a16="http://schemas.microsoft.com/office/drawing/2014/main" id="{8D2BC76D-6C85-49A6-9684-8FB54805FD2A}"/>
              </a:ext>
            </a:extLst>
          </p:cNvPr>
          <p:cNvSpPr txBox="1"/>
          <p:nvPr/>
        </p:nvSpPr>
        <p:spPr>
          <a:xfrm>
            <a:off x="6944556" y="3576992"/>
            <a:ext cx="315196" cy="207749"/>
          </a:xfrm>
          <a:prstGeom prst="rect">
            <a:avLst/>
          </a:prstGeom>
          <a:solidFill>
            <a:srgbClr val="243B6F"/>
          </a:solidFill>
          <a:ln>
            <a:noFill/>
          </a:ln>
        </p:spPr>
        <p:txBody>
          <a:bodyPr wrap="square" rtlCol="0">
            <a:spAutoFit/>
          </a:bodyPr>
          <a:lstStyle/>
          <a:p>
            <a:pPr algn="ctr"/>
            <a:r>
              <a:rPr lang="en-US" sz="750" b="1" dirty="0">
                <a:solidFill>
                  <a:schemeClr val="bg2"/>
                </a:solidFill>
                <a:latin typeface="+mj-lt"/>
              </a:rPr>
              <a:t>05</a:t>
            </a:r>
            <a:endParaRPr lang="id-ID" sz="750" b="1" dirty="0">
              <a:solidFill>
                <a:schemeClr val="bg2"/>
              </a:solidFill>
              <a:latin typeface="+mj-lt"/>
            </a:endParaRPr>
          </a:p>
        </p:txBody>
      </p:sp>
      <p:sp>
        <p:nvSpPr>
          <p:cNvPr id="78" name="Pladsholder til billede 49">
            <a:extLst>
              <a:ext uri="{FF2B5EF4-FFF2-40B4-BE49-F238E27FC236}">
                <a16:creationId xmlns:a16="http://schemas.microsoft.com/office/drawing/2014/main" id="{BC29FA1E-1726-491E-9B3B-E46056830D99}"/>
              </a:ext>
            </a:extLst>
          </p:cNvPr>
          <p:cNvSpPr>
            <a:spLocks noGrp="1"/>
          </p:cNvSpPr>
          <p:nvPr>
            <p:ph type="pic" sz="quarter" idx="17"/>
          </p:nvPr>
        </p:nvSpPr>
        <p:spPr>
          <a:xfrm>
            <a:off x="7305271" y="3348530"/>
            <a:ext cx="529076" cy="661497"/>
          </a:xfrm>
          <a:prstGeom prst="rect">
            <a:avLst/>
          </a:prstGeom>
        </p:spPr>
        <p:txBody>
          <a:bodyPr>
            <a:normAutofit/>
          </a:bodyPr>
          <a:lstStyle>
            <a:lvl1pPr>
              <a:defRPr sz="675">
                <a:solidFill>
                  <a:srgbClr val="3A5FB4"/>
                </a:solidFill>
              </a:defRPr>
            </a:lvl1pPr>
          </a:lstStyle>
          <a:p>
            <a:r>
              <a:rPr lang="da-DK"/>
              <a:t>Klik på ikonet for at tilføje et billede</a:t>
            </a:r>
            <a:endParaRPr lang="da-DK" dirty="0"/>
          </a:p>
        </p:txBody>
      </p:sp>
      <p:sp>
        <p:nvSpPr>
          <p:cNvPr id="37" name="Slide Number">
            <a:extLst>
              <a:ext uri="{FF2B5EF4-FFF2-40B4-BE49-F238E27FC236}">
                <a16:creationId xmlns:a16="http://schemas.microsoft.com/office/drawing/2014/main" id="{BF0FF9C3-99AC-41F8-93C0-0DD2472E8358}"/>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38" name="Pladsholder til sidefod 2">
            <a:extLst>
              <a:ext uri="{FF2B5EF4-FFF2-40B4-BE49-F238E27FC236}">
                <a16:creationId xmlns:a16="http://schemas.microsoft.com/office/drawing/2014/main" id="{8D1A74D9-99D8-46C9-A8AB-9ECA0BC99EB5}"/>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sp>
        <p:nvSpPr>
          <p:cNvPr id="2" name="Titel 1">
            <a:extLst>
              <a:ext uri="{FF2B5EF4-FFF2-40B4-BE49-F238E27FC236}">
                <a16:creationId xmlns:a16="http://schemas.microsoft.com/office/drawing/2014/main" id="{9FD6088A-7E2C-4036-B755-2D4FB9CD351A}"/>
              </a:ext>
            </a:extLst>
          </p:cNvPr>
          <p:cNvSpPr>
            <a:spLocks noGrp="1"/>
          </p:cNvSpPr>
          <p:nvPr>
            <p:ph type="title" hasCustomPrompt="1"/>
          </p:nvPr>
        </p:nvSpPr>
        <p:spPr>
          <a:xfrm>
            <a:off x="402194" y="1433773"/>
            <a:ext cx="8339613" cy="587577"/>
          </a:xfrm>
          <a:prstGeom prst="rect">
            <a:avLst/>
          </a:prstGeom>
        </p:spPr>
        <p:txBody>
          <a:bodyPr/>
          <a:lstStyle>
            <a:lvl1pPr algn="ctr">
              <a:defRPr sz="2250" b="1">
                <a:latin typeface="Montserrat" panose="00000500000000000000" pitchFamily="50" charset="0"/>
              </a:defRPr>
            </a:lvl1pPr>
          </a:lstStyle>
          <a:p>
            <a:r>
              <a:rPr lang="da-DK" dirty="0"/>
              <a:t>Sektions overskrift</a:t>
            </a:r>
          </a:p>
        </p:txBody>
      </p:sp>
      <p:sp>
        <p:nvSpPr>
          <p:cNvPr id="10" name="Pladsholder til tekst 9">
            <a:extLst>
              <a:ext uri="{FF2B5EF4-FFF2-40B4-BE49-F238E27FC236}">
                <a16:creationId xmlns:a16="http://schemas.microsoft.com/office/drawing/2014/main" id="{7A6EBF63-FED7-4811-A6A2-8843071B8867}"/>
              </a:ext>
            </a:extLst>
          </p:cNvPr>
          <p:cNvSpPr>
            <a:spLocks noGrp="1"/>
          </p:cNvSpPr>
          <p:nvPr>
            <p:ph type="body" sz="quarter" idx="20" hasCustomPrompt="1"/>
          </p:nvPr>
        </p:nvSpPr>
        <p:spPr>
          <a:xfrm>
            <a:off x="1108860" y="4459744"/>
            <a:ext cx="975175" cy="362407"/>
          </a:xfrm>
          <a:prstGeom prst="rect">
            <a:avLst/>
          </a:prstGeom>
        </p:spPr>
        <p:txBody>
          <a:bodyPr wrap="square">
            <a:spAutoFit/>
          </a:bodyPr>
          <a:lstStyle>
            <a:lvl1pPr marL="0" indent="0">
              <a:buNone/>
              <a:defRPr sz="975">
                <a:solidFill>
                  <a:srgbClr val="243B6F"/>
                </a:solidFill>
                <a:latin typeface="Montserrat" panose="00000500000000000000" pitchFamily="50" charset="0"/>
              </a:defRPr>
            </a:lvl1pPr>
          </a:lstStyle>
          <a:p>
            <a:pPr lvl="0"/>
            <a:r>
              <a:rPr lang="da-DK" dirty="0"/>
              <a:t>Tekstindhold</a:t>
            </a:r>
          </a:p>
        </p:txBody>
      </p:sp>
      <p:sp>
        <p:nvSpPr>
          <p:cNvPr id="42" name="Pladsholder til tekst 9">
            <a:extLst>
              <a:ext uri="{FF2B5EF4-FFF2-40B4-BE49-F238E27FC236}">
                <a16:creationId xmlns:a16="http://schemas.microsoft.com/office/drawing/2014/main" id="{D76B3FF5-F66E-485C-82BC-01BBAB116EF3}"/>
              </a:ext>
            </a:extLst>
          </p:cNvPr>
          <p:cNvSpPr>
            <a:spLocks noGrp="1"/>
          </p:cNvSpPr>
          <p:nvPr>
            <p:ph type="body" sz="quarter" idx="21" hasCustomPrompt="1"/>
          </p:nvPr>
        </p:nvSpPr>
        <p:spPr>
          <a:xfrm>
            <a:off x="2670377" y="4459744"/>
            <a:ext cx="975175" cy="362407"/>
          </a:xfrm>
          <a:prstGeom prst="rect">
            <a:avLst/>
          </a:prstGeom>
        </p:spPr>
        <p:txBody>
          <a:bodyPr wrap="square">
            <a:spAutoFit/>
          </a:bodyPr>
          <a:lstStyle>
            <a:lvl1pPr marL="0" indent="0">
              <a:buNone/>
              <a:defRPr sz="975">
                <a:solidFill>
                  <a:srgbClr val="243B6F"/>
                </a:solidFill>
                <a:latin typeface="Montserrat" panose="00000500000000000000" pitchFamily="50" charset="0"/>
              </a:defRPr>
            </a:lvl1pPr>
          </a:lstStyle>
          <a:p>
            <a:pPr lvl="0"/>
            <a:r>
              <a:rPr lang="da-DK" dirty="0"/>
              <a:t>Tekstindhold</a:t>
            </a:r>
          </a:p>
        </p:txBody>
      </p:sp>
      <p:sp>
        <p:nvSpPr>
          <p:cNvPr id="44" name="Pladsholder til tekst 9">
            <a:extLst>
              <a:ext uri="{FF2B5EF4-FFF2-40B4-BE49-F238E27FC236}">
                <a16:creationId xmlns:a16="http://schemas.microsoft.com/office/drawing/2014/main" id="{C36A4D94-35E8-4BC2-938A-BA8F2774CA69}"/>
              </a:ext>
            </a:extLst>
          </p:cNvPr>
          <p:cNvSpPr>
            <a:spLocks noGrp="1"/>
          </p:cNvSpPr>
          <p:nvPr>
            <p:ph type="body" sz="quarter" idx="22" hasCustomPrompt="1"/>
          </p:nvPr>
        </p:nvSpPr>
        <p:spPr>
          <a:xfrm>
            <a:off x="4114828" y="4459744"/>
            <a:ext cx="975175" cy="362407"/>
          </a:xfrm>
          <a:prstGeom prst="rect">
            <a:avLst/>
          </a:prstGeom>
        </p:spPr>
        <p:txBody>
          <a:bodyPr wrap="square">
            <a:spAutoFit/>
          </a:bodyPr>
          <a:lstStyle>
            <a:lvl1pPr marL="0" indent="0">
              <a:buNone/>
              <a:defRPr sz="975">
                <a:solidFill>
                  <a:srgbClr val="243B6F"/>
                </a:solidFill>
                <a:latin typeface="Montserrat" panose="00000500000000000000" pitchFamily="50" charset="0"/>
              </a:defRPr>
            </a:lvl1pPr>
          </a:lstStyle>
          <a:p>
            <a:pPr lvl="0"/>
            <a:r>
              <a:rPr lang="da-DK" dirty="0"/>
              <a:t>Tekstindhold</a:t>
            </a:r>
          </a:p>
        </p:txBody>
      </p:sp>
      <p:sp>
        <p:nvSpPr>
          <p:cNvPr id="45" name="Pladsholder til tekst 9">
            <a:extLst>
              <a:ext uri="{FF2B5EF4-FFF2-40B4-BE49-F238E27FC236}">
                <a16:creationId xmlns:a16="http://schemas.microsoft.com/office/drawing/2014/main" id="{B292AB6B-CCD9-44A9-9528-FDD2E6C56FE1}"/>
              </a:ext>
            </a:extLst>
          </p:cNvPr>
          <p:cNvSpPr>
            <a:spLocks noGrp="1"/>
          </p:cNvSpPr>
          <p:nvPr>
            <p:ph type="body" sz="quarter" idx="23" hasCustomPrompt="1"/>
          </p:nvPr>
        </p:nvSpPr>
        <p:spPr>
          <a:xfrm>
            <a:off x="5592575" y="4459744"/>
            <a:ext cx="975175" cy="362407"/>
          </a:xfrm>
          <a:prstGeom prst="rect">
            <a:avLst/>
          </a:prstGeom>
        </p:spPr>
        <p:txBody>
          <a:bodyPr wrap="square">
            <a:spAutoFit/>
          </a:bodyPr>
          <a:lstStyle>
            <a:lvl1pPr marL="0" indent="0">
              <a:buNone/>
              <a:defRPr sz="975">
                <a:solidFill>
                  <a:srgbClr val="243B6F"/>
                </a:solidFill>
                <a:latin typeface="Montserrat" panose="00000500000000000000" pitchFamily="50" charset="0"/>
              </a:defRPr>
            </a:lvl1pPr>
          </a:lstStyle>
          <a:p>
            <a:pPr lvl="0"/>
            <a:r>
              <a:rPr lang="da-DK" dirty="0"/>
              <a:t>Tekstindhold</a:t>
            </a:r>
          </a:p>
        </p:txBody>
      </p:sp>
      <p:sp>
        <p:nvSpPr>
          <p:cNvPr id="46" name="Pladsholder til tekst 9">
            <a:extLst>
              <a:ext uri="{FF2B5EF4-FFF2-40B4-BE49-F238E27FC236}">
                <a16:creationId xmlns:a16="http://schemas.microsoft.com/office/drawing/2014/main" id="{A97B8381-5C14-4CF0-BB38-BDD0D7189ABD}"/>
              </a:ext>
            </a:extLst>
          </p:cNvPr>
          <p:cNvSpPr>
            <a:spLocks noGrp="1"/>
          </p:cNvSpPr>
          <p:nvPr>
            <p:ph type="body" sz="quarter" idx="24" hasCustomPrompt="1"/>
          </p:nvPr>
        </p:nvSpPr>
        <p:spPr>
          <a:xfrm>
            <a:off x="7100415" y="4459744"/>
            <a:ext cx="975175" cy="237757"/>
          </a:xfrm>
          <a:prstGeom prst="rect">
            <a:avLst/>
          </a:prstGeom>
        </p:spPr>
        <p:txBody>
          <a:bodyPr wrap="square">
            <a:spAutoFit/>
          </a:bodyPr>
          <a:lstStyle>
            <a:lvl1pPr marL="0" indent="0">
              <a:buNone/>
              <a:defRPr sz="1050">
                <a:solidFill>
                  <a:schemeClr val="tx1"/>
                </a:solidFill>
              </a:defRPr>
            </a:lvl1pPr>
          </a:lstStyle>
          <a:p>
            <a:pPr lvl="0"/>
            <a:r>
              <a:rPr lang="da-DK" dirty="0"/>
              <a:t>Tekstindhold</a:t>
            </a:r>
          </a:p>
        </p:txBody>
      </p:sp>
      <p:pic>
        <p:nvPicPr>
          <p:cNvPr id="33" name="Billede 32">
            <a:extLst>
              <a:ext uri="{FF2B5EF4-FFF2-40B4-BE49-F238E27FC236}">
                <a16:creationId xmlns:a16="http://schemas.microsoft.com/office/drawing/2014/main" id="{8A79FB12-2060-46AA-B47F-49002B9CFC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105806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0-#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0-#ppt_w/2"/>
                                          </p:val>
                                        </p:tav>
                                        <p:tav tm="100000">
                                          <p:val>
                                            <p:strVal val="#ppt_x"/>
                                          </p:val>
                                        </p:tav>
                                      </p:tavLst>
                                    </p:anim>
                                    <p:anim calcmode="lin" valueType="num">
                                      <p:cBhvr additive="base">
                                        <p:cTn id="24" dur="500" fill="hold"/>
                                        <p:tgtEl>
                                          <p:spTgt spid="5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0-#ppt_w/2"/>
                                          </p:val>
                                        </p:tav>
                                        <p:tav tm="100000">
                                          <p:val>
                                            <p:strVal val="#ppt_x"/>
                                          </p:val>
                                        </p:tav>
                                      </p:tavLst>
                                    </p:anim>
                                    <p:anim calcmode="lin" valueType="num">
                                      <p:cBhvr additive="base">
                                        <p:cTn id="28" dur="500" fill="hold"/>
                                        <p:tgtEl>
                                          <p:spTgt spid="5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0-#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0-#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0-#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0-#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0-#ppt_w/2"/>
                                          </p:val>
                                        </p:tav>
                                        <p:tav tm="100000">
                                          <p:val>
                                            <p:strVal val="#ppt_x"/>
                                          </p:val>
                                        </p:tav>
                                      </p:tavLst>
                                    </p:anim>
                                    <p:anim calcmode="lin" valueType="num">
                                      <p:cBhvr additive="base">
                                        <p:cTn id="52" dur="500" fill="hold"/>
                                        <p:tgtEl>
                                          <p:spTgt spid="7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fill="hold"/>
                                        <p:tgtEl>
                                          <p:spTgt spid="73"/>
                                        </p:tgtEl>
                                        <p:attrNameLst>
                                          <p:attrName>ppt_x</p:attrName>
                                        </p:attrNameLst>
                                      </p:cBhvr>
                                      <p:tavLst>
                                        <p:tav tm="0">
                                          <p:val>
                                            <p:strVal val="0-#ppt_w/2"/>
                                          </p:val>
                                        </p:tav>
                                        <p:tav tm="100000">
                                          <p:val>
                                            <p:strVal val="#ppt_x"/>
                                          </p:val>
                                        </p:tav>
                                      </p:tavLst>
                                    </p:anim>
                                    <p:anim calcmode="lin" valueType="num">
                                      <p:cBhvr additive="base">
                                        <p:cTn id="56" dur="500" fill="hold"/>
                                        <p:tgtEl>
                                          <p:spTgt spid="7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0-#ppt_w/2"/>
                                          </p:val>
                                        </p:tav>
                                        <p:tav tm="100000">
                                          <p:val>
                                            <p:strVal val="#ppt_x"/>
                                          </p:val>
                                        </p:tav>
                                      </p:tavLst>
                                    </p:anim>
                                    <p:anim calcmode="lin" valueType="num">
                                      <p:cBhvr additive="base">
                                        <p:cTn id="60" dur="500" fill="hold"/>
                                        <p:tgtEl>
                                          <p:spTgt spid="7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fill="hold"/>
                                        <p:tgtEl>
                                          <p:spTgt spid="77"/>
                                        </p:tgtEl>
                                        <p:attrNameLst>
                                          <p:attrName>ppt_x</p:attrName>
                                        </p:attrNameLst>
                                      </p:cBhvr>
                                      <p:tavLst>
                                        <p:tav tm="0">
                                          <p:val>
                                            <p:strVal val="0-#ppt_w/2"/>
                                          </p:val>
                                        </p:tav>
                                        <p:tav tm="100000">
                                          <p:val>
                                            <p:strVal val="#ppt_x"/>
                                          </p:val>
                                        </p:tav>
                                      </p:tavLst>
                                    </p:anim>
                                    <p:anim calcmode="lin" valueType="num">
                                      <p:cBhvr additive="base">
                                        <p:cTn id="64"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55" grpId="0" animBg="1"/>
      <p:bldP spid="58" grpId="0" animBg="1"/>
      <p:bldP spid="59" grpId="0" animBg="1"/>
      <p:bldP spid="61" grpId="0" animBg="1"/>
      <p:bldP spid="64" grpId="0" animBg="1"/>
      <p:bldP spid="65" grpId="0" animBg="1"/>
      <p:bldP spid="67" grpId="0" animBg="1"/>
      <p:bldP spid="70" grpId="0" animBg="1"/>
      <p:bldP spid="71" grpId="0" animBg="1"/>
      <p:bldP spid="73" grpId="0" animBg="1"/>
      <p:bldP spid="76" grpId="0" animBg="1"/>
      <p:bldP spid="77" grpId="0" animBg="1"/>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ktions start - b">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FD89E1C-2E62-4D08-BE40-7F8EB31E9B39}"/>
              </a:ext>
            </a:extLst>
          </p:cNvPr>
          <p:cNvSpPr/>
          <p:nvPr/>
        </p:nvSpPr>
        <p:spPr>
          <a:xfrm>
            <a:off x="0" y="-10160"/>
            <a:ext cx="9136380" cy="694101"/>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latin typeface="Montserrat" panose="00000500000000000000" pitchFamily="50" charset="0"/>
            </a:endParaRPr>
          </a:p>
        </p:txBody>
      </p:sp>
      <p:pic>
        <p:nvPicPr>
          <p:cNvPr id="17" name="Billede 16">
            <a:extLst>
              <a:ext uri="{FF2B5EF4-FFF2-40B4-BE49-F238E27FC236}">
                <a16:creationId xmlns:a16="http://schemas.microsoft.com/office/drawing/2014/main" id="{EB7BD1EE-6962-4977-B550-55246DB6F2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668056"/>
            <a:ext cx="9144000" cy="4189947"/>
          </a:xfrm>
          <a:prstGeom prst="rect">
            <a:avLst/>
          </a:prstGeom>
        </p:spPr>
      </p:pic>
      <p:sp>
        <p:nvSpPr>
          <p:cNvPr id="2" name="Title 1"/>
          <p:cNvSpPr>
            <a:spLocks noGrp="1"/>
          </p:cNvSpPr>
          <p:nvPr>
            <p:ph type="ctrTitle" hasCustomPrompt="1"/>
          </p:nvPr>
        </p:nvSpPr>
        <p:spPr>
          <a:xfrm>
            <a:off x="4139324" y="2077124"/>
            <a:ext cx="4117764" cy="590931"/>
          </a:xfrm>
          <a:prstGeom prst="rect">
            <a:avLst/>
          </a:prstGeom>
        </p:spPr>
        <p:txBody>
          <a:bodyPr wrap="square" anchor="b" anchorCtr="0">
            <a:spAutoFit/>
          </a:bodyPr>
          <a:lstStyle>
            <a:lvl1pPr algn="l">
              <a:defRPr sz="3600" b="1">
                <a:solidFill>
                  <a:srgbClr val="243B6F"/>
                </a:solidFill>
                <a:latin typeface="Montserrat" panose="00000500000000000000" pitchFamily="50" charset="0"/>
              </a:defRPr>
            </a:lvl1pPr>
          </a:lstStyle>
          <a:p>
            <a:r>
              <a:rPr lang="da-DK" dirty="0"/>
              <a:t>Sektions titel</a:t>
            </a:r>
            <a:endParaRPr lang="en-US" dirty="0"/>
          </a:p>
        </p:txBody>
      </p:sp>
      <p:sp>
        <p:nvSpPr>
          <p:cNvPr id="3" name="Subtitle 2"/>
          <p:cNvSpPr>
            <a:spLocks noGrp="1"/>
          </p:cNvSpPr>
          <p:nvPr>
            <p:ph type="subTitle" idx="1" hasCustomPrompt="1"/>
          </p:nvPr>
        </p:nvSpPr>
        <p:spPr>
          <a:xfrm>
            <a:off x="4139324" y="2701626"/>
            <a:ext cx="4117764" cy="383182"/>
          </a:xfrm>
          <a:prstGeom prst="rect">
            <a:avLst/>
          </a:prstGeom>
        </p:spPr>
        <p:txBody>
          <a:bodyPr wrap="square" anchor="t">
            <a:spAutoFit/>
          </a:bodyPr>
          <a:lstStyle>
            <a:lvl1pPr marL="0" indent="0" algn="l">
              <a:buNone/>
              <a:defRPr sz="2100" i="1">
                <a:solidFill>
                  <a:schemeClr val="bg1">
                    <a:lumMod val="50000"/>
                  </a:schemeClr>
                </a:solidFill>
                <a:latin typeface="Montserrat" panose="00000500000000000000" pitchFamily="50" charset="0"/>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pPr lvl="0"/>
            <a:r>
              <a:rPr lang="da-DK" dirty="0"/>
              <a:t>Underoverskrift/intro tekst</a:t>
            </a:r>
          </a:p>
        </p:txBody>
      </p:sp>
      <p:sp>
        <p:nvSpPr>
          <p:cNvPr id="24" name="Pladsholder til billede 23">
            <a:extLst>
              <a:ext uri="{FF2B5EF4-FFF2-40B4-BE49-F238E27FC236}">
                <a16:creationId xmlns:a16="http://schemas.microsoft.com/office/drawing/2014/main" id="{9F56F04C-F527-4DBF-B6CF-2CFFA93CA24A}"/>
              </a:ext>
            </a:extLst>
          </p:cNvPr>
          <p:cNvSpPr>
            <a:spLocks noGrp="1"/>
          </p:cNvSpPr>
          <p:nvPr>
            <p:ph type="pic" sz="quarter" idx="10"/>
          </p:nvPr>
        </p:nvSpPr>
        <p:spPr>
          <a:xfrm>
            <a:off x="283347" y="1012373"/>
            <a:ext cx="3714715" cy="4833257"/>
          </a:xfrm>
          <a:prstGeom prst="rect">
            <a:avLst/>
          </a:prstGeom>
        </p:spPr>
        <p:txBody>
          <a:bodyPr anchor="ctr" anchorCtr="0">
            <a:noAutofit/>
          </a:bodyPr>
          <a:lstStyle>
            <a:lvl1pPr marL="0" indent="0">
              <a:buNone/>
              <a:defRPr>
                <a:noFill/>
              </a:defRPr>
            </a:lvl1pPr>
          </a:lstStyle>
          <a:p>
            <a:r>
              <a:rPr lang="da-DK"/>
              <a:t>Klik på ikonet for at tilføje et billede</a:t>
            </a:r>
            <a:endParaRPr lang="da-DK" dirty="0"/>
          </a:p>
        </p:txBody>
      </p:sp>
      <p:sp>
        <p:nvSpPr>
          <p:cNvPr id="10" name="Slide Number">
            <a:extLst>
              <a:ext uri="{FF2B5EF4-FFF2-40B4-BE49-F238E27FC236}">
                <a16:creationId xmlns:a16="http://schemas.microsoft.com/office/drawing/2014/main" id="{78B68A2D-3BBC-45A8-BCD8-0542A2F05BD2}"/>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sz="675" b="1">
                <a:solidFill>
                  <a:schemeClr val="bg1"/>
                </a:solidFill>
              </a:defRPr>
            </a:lvl1pPr>
          </a:lstStyle>
          <a:p>
            <a:pPr>
              <a:defRPr/>
            </a:pPr>
            <a:fld id="{43AACA6C-F699-4456-B33F-C20D6325304E}" type="slidenum">
              <a:rPr lang="da-DK" smtClean="0"/>
              <a:pPr>
                <a:defRPr/>
              </a:pPr>
              <a:t>‹#›</a:t>
            </a:fld>
            <a:endParaRPr lang="da-DK" dirty="0"/>
          </a:p>
        </p:txBody>
      </p:sp>
      <p:sp>
        <p:nvSpPr>
          <p:cNvPr id="15" name="Pladsholder til sidefod 2">
            <a:extLst>
              <a:ext uri="{FF2B5EF4-FFF2-40B4-BE49-F238E27FC236}">
                <a16:creationId xmlns:a16="http://schemas.microsoft.com/office/drawing/2014/main" id="{62C20535-9EF7-42B2-9DB9-A9A167C8F9AD}"/>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3" name="Billede 12">
            <a:extLst>
              <a:ext uri="{FF2B5EF4-FFF2-40B4-BE49-F238E27FC236}">
                <a16:creationId xmlns:a16="http://schemas.microsoft.com/office/drawing/2014/main" id="{911F4337-23B1-44B7-ABFD-7919B0F19C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333998850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13" name="Rectangle: Rounded Corners 66">
            <a:extLst>
              <a:ext uri="{FF2B5EF4-FFF2-40B4-BE49-F238E27FC236}">
                <a16:creationId xmlns:a16="http://schemas.microsoft.com/office/drawing/2014/main" id="{89247AE8-5A92-4C26-B78A-8A499E4F9E5D}"/>
              </a:ext>
            </a:extLst>
          </p:cNvPr>
          <p:cNvSpPr/>
          <p:nvPr/>
        </p:nvSpPr>
        <p:spPr>
          <a:xfrm>
            <a:off x="870819" y="2214512"/>
            <a:ext cx="516142" cy="6855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dirty="0">
              <a:latin typeface="Montserrat" panose="00000500000000000000" pitchFamily="50" charset="0"/>
            </a:endParaRPr>
          </a:p>
        </p:txBody>
      </p:sp>
      <p:sp>
        <p:nvSpPr>
          <p:cNvPr id="46" name="Titel 45">
            <a:extLst>
              <a:ext uri="{FF2B5EF4-FFF2-40B4-BE49-F238E27FC236}">
                <a16:creationId xmlns:a16="http://schemas.microsoft.com/office/drawing/2014/main" id="{1314E770-019C-4B88-86CA-CB5275C80591}"/>
              </a:ext>
            </a:extLst>
          </p:cNvPr>
          <p:cNvSpPr>
            <a:spLocks noGrp="1"/>
          </p:cNvSpPr>
          <p:nvPr>
            <p:ph type="title" hasCustomPrompt="1"/>
          </p:nvPr>
        </p:nvSpPr>
        <p:spPr>
          <a:xfrm>
            <a:off x="276491" y="1230973"/>
            <a:ext cx="8339613" cy="590540"/>
          </a:xfrm>
          <a:prstGeom prst="rect">
            <a:avLst/>
          </a:prstGeom>
        </p:spPr>
        <p:txBody>
          <a:bodyPr/>
          <a:lstStyle>
            <a:lvl1pPr algn="ctr">
              <a:defRPr sz="2250" b="1">
                <a:latin typeface="Montserrat" panose="00000500000000000000" pitchFamily="50" charset="0"/>
              </a:defRPr>
            </a:lvl1pPr>
          </a:lstStyle>
          <a:p>
            <a:r>
              <a:rPr lang="da-DK" dirty="0"/>
              <a:t>Overskrift</a:t>
            </a:r>
          </a:p>
        </p:txBody>
      </p:sp>
      <p:sp>
        <p:nvSpPr>
          <p:cNvPr id="49" name="Rectangle: Rounded Corners 66">
            <a:extLst>
              <a:ext uri="{FF2B5EF4-FFF2-40B4-BE49-F238E27FC236}">
                <a16:creationId xmlns:a16="http://schemas.microsoft.com/office/drawing/2014/main" id="{161826F9-9889-4810-A48C-C3C23F1354FC}"/>
              </a:ext>
            </a:extLst>
          </p:cNvPr>
          <p:cNvSpPr/>
          <p:nvPr/>
        </p:nvSpPr>
        <p:spPr>
          <a:xfrm>
            <a:off x="3424936" y="2189595"/>
            <a:ext cx="516142" cy="685594"/>
          </a:xfrm>
          <a:prstGeom prst="roundRect">
            <a:avLst/>
          </a:prstGeom>
          <a:solidFill>
            <a:srgbClr val="58A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latin typeface="Montserrat" panose="00000500000000000000" pitchFamily="50" charset="0"/>
            </a:endParaRPr>
          </a:p>
        </p:txBody>
      </p:sp>
      <p:sp>
        <p:nvSpPr>
          <p:cNvPr id="61" name="Rectangle: Rounded Corners 66">
            <a:extLst>
              <a:ext uri="{FF2B5EF4-FFF2-40B4-BE49-F238E27FC236}">
                <a16:creationId xmlns:a16="http://schemas.microsoft.com/office/drawing/2014/main" id="{D8611650-872E-447B-863F-231FFC1BB1DD}"/>
              </a:ext>
            </a:extLst>
          </p:cNvPr>
          <p:cNvSpPr/>
          <p:nvPr/>
        </p:nvSpPr>
        <p:spPr>
          <a:xfrm>
            <a:off x="6044973" y="2187157"/>
            <a:ext cx="516142" cy="68559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latin typeface="Montserrat" panose="00000500000000000000" pitchFamily="50" charset="0"/>
            </a:endParaRPr>
          </a:p>
        </p:txBody>
      </p:sp>
      <p:sp>
        <p:nvSpPr>
          <p:cNvPr id="69" name="Pladsholder til tekst 68">
            <a:extLst>
              <a:ext uri="{FF2B5EF4-FFF2-40B4-BE49-F238E27FC236}">
                <a16:creationId xmlns:a16="http://schemas.microsoft.com/office/drawing/2014/main" id="{A853DBBC-DAAA-489E-9401-2B3223808FFA}"/>
              </a:ext>
            </a:extLst>
          </p:cNvPr>
          <p:cNvSpPr>
            <a:spLocks noGrp="1"/>
          </p:cNvSpPr>
          <p:nvPr>
            <p:ph type="body" sz="quarter" idx="14" hasCustomPrompt="1"/>
          </p:nvPr>
        </p:nvSpPr>
        <p:spPr>
          <a:xfrm>
            <a:off x="870819" y="2206399"/>
            <a:ext cx="507729" cy="685594"/>
          </a:xfrm>
          <a:prstGeom prst="rect">
            <a:avLst/>
          </a:prstGeom>
          <a:solidFill>
            <a:schemeClr val="tx1"/>
          </a:solidFill>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70" name="Pladsholder til tekst 68">
            <a:extLst>
              <a:ext uri="{FF2B5EF4-FFF2-40B4-BE49-F238E27FC236}">
                <a16:creationId xmlns:a16="http://schemas.microsoft.com/office/drawing/2014/main" id="{F252E321-66A0-4F2A-83DC-B7876EB38732}"/>
              </a:ext>
            </a:extLst>
          </p:cNvPr>
          <p:cNvSpPr>
            <a:spLocks noGrp="1"/>
          </p:cNvSpPr>
          <p:nvPr>
            <p:ph type="body" sz="quarter" idx="15" hasCustomPrompt="1"/>
          </p:nvPr>
        </p:nvSpPr>
        <p:spPr>
          <a:xfrm>
            <a:off x="3429143" y="2187157"/>
            <a:ext cx="507729" cy="685594"/>
          </a:xfrm>
          <a:prstGeom prst="rect">
            <a:avLst/>
          </a:prstGeom>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73" name="Pladsholder til tekst 68">
            <a:extLst>
              <a:ext uri="{FF2B5EF4-FFF2-40B4-BE49-F238E27FC236}">
                <a16:creationId xmlns:a16="http://schemas.microsoft.com/office/drawing/2014/main" id="{3A53C7C5-9851-4FA2-8D18-E8764F898F4F}"/>
              </a:ext>
            </a:extLst>
          </p:cNvPr>
          <p:cNvSpPr>
            <a:spLocks noGrp="1"/>
          </p:cNvSpPr>
          <p:nvPr>
            <p:ph type="body" sz="quarter" idx="16" hasCustomPrompt="1"/>
          </p:nvPr>
        </p:nvSpPr>
        <p:spPr>
          <a:xfrm>
            <a:off x="6038880" y="2206399"/>
            <a:ext cx="507729" cy="685594"/>
          </a:xfrm>
          <a:prstGeom prst="rect">
            <a:avLst/>
          </a:prstGeom>
          <a:solidFill>
            <a:srgbClr val="B1D17D"/>
          </a:solidFill>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77" name="Pladsholder til tekst 76">
            <a:extLst>
              <a:ext uri="{FF2B5EF4-FFF2-40B4-BE49-F238E27FC236}">
                <a16:creationId xmlns:a16="http://schemas.microsoft.com/office/drawing/2014/main" id="{55B81512-12D0-4749-975F-101B474CE24A}"/>
              </a:ext>
            </a:extLst>
          </p:cNvPr>
          <p:cNvSpPr>
            <a:spLocks noGrp="1"/>
          </p:cNvSpPr>
          <p:nvPr>
            <p:ph type="body" sz="quarter" idx="17" hasCustomPrompt="1"/>
          </p:nvPr>
        </p:nvSpPr>
        <p:spPr>
          <a:xfrm>
            <a:off x="1555308" y="2187411"/>
            <a:ext cx="1050728" cy="302661"/>
          </a:xfrm>
          <a:prstGeom prst="rect">
            <a:avLst/>
          </a:prstGeom>
        </p:spPr>
        <p:txBody>
          <a:bodyPr/>
          <a:lstStyle>
            <a:lvl1pPr marL="0" indent="0">
              <a:buNone/>
              <a:defRPr sz="1200" b="1">
                <a:solidFill>
                  <a:schemeClr val="tx1"/>
                </a:solidFill>
                <a:latin typeface="Montserrat" panose="00000500000000000000" pitchFamily="50" charset="0"/>
              </a:defRPr>
            </a:lvl1pPr>
          </a:lstStyle>
          <a:p>
            <a:pPr lvl="0"/>
            <a:r>
              <a:rPr lang="da-DK" dirty="0"/>
              <a:t>Overskrift</a:t>
            </a:r>
          </a:p>
        </p:txBody>
      </p:sp>
      <p:sp>
        <p:nvSpPr>
          <p:cNvPr id="78" name="Pladsholder til tekst 76">
            <a:extLst>
              <a:ext uri="{FF2B5EF4-FFF2-40B4-BE49-F238E27FC236}">
                <a16:creationId xmlns:a16="http://schemas.microsoft.com/office/drawing/2014/main" id="{A55A694C-EDD0-41BD-85FE-EDF65F3D6390}"/>
              </a:ext>
            </a:extLst>
          </p:cNvPr>
          <p:cNvSpPr>
            <a:spLocks noGrp="1"/>
          </p:cNvSpPr>
          <p:nvPr>
            <p:ph type="body" sz="quarter" idx="18" hasCustomPrompt="1"/>
          </p:nvPr>
        </p:nvSpPr>
        <p:spPr>
          <a:xfrm>
            <a:off x="1555309" y="2529955"/>
            <a:ext cx="1549812" cy="415499"/>
          </a:xfrm>
          <a:prstGeom prst="rect">
            <a:avLst/>
          </a:prstGeom>
        </p:spPr>
        <p:txBody>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79" name="Pladsholder til tekst 76">
            <a:extLst>
              <a:ext uri="{FF2B5EF4-FFF2-40B4-BE49-F238E27FC236}">
                <a16:creationId xmlns:a16="http://schemas.microsoft.com/office/drawing/2014/main" id="{97025F89-86F8-4074-A397-75E732CFFACD}"/>
              </a:ext>
            </a:extLst>
          </p:cNvPr>
          <p:cNvSpPr>
            <a:spLocks noGrp="1"/>
          </p:cNvSpPr>
          <p:nvPr>
            <p:ph type="body" sz="quarter" idx="19" hasCustomPrompt="1"/>
          </p:nvPr>
        </p:nvSpPr>
        <p:spPr>
          <a:xfrm>
            <a:off x="4113640" y="2181678"/>
            <a:ext cx="1050728" cy="302661"/>
          </a:xfrm>
          <a:prstGeom prst="rect">
            <a:avLst/>
          </a:prstGeom>
        </p:spPr>
        <p:txBody>
          <a:bodyPr/>
          <a:lstStyle>
            <a:lvl1pPr marL="0" indent="0">
              <a:buNone/>
              <a:defRPr sz="1200" b="1">
                <a:solidFill>
                  <a:srgbClr val="58A8F2"/>
                </a:solidFill>
                <a:latin typeface="Montserrat" panose="00000500000000000000" pitchFamily="50" charset="0"/>
              </a:defRPr>
            </a:lvl1pPr>
          </a:lstStyle>
          <a:p>
            <a:pPr lvl="0"/>
            <a:r>
              <a:rPr lang="da-DK" dirty="0"/>
              <a:t>Overskrift</a:t>
            </a:r>
          </a:p>
        </p:txBody>
      </p:sp>
      <p:sp>
        <p:nvSpPr>
          <p:cNvPr id="80" name="Pladsholder til tekst 76">
            <a:extLst>
              <a:ext uri="{FF2B5EF4-FFF2-40B4-BE49-F238E27FC236}">
                <a16:creationId xmlns:a16="http://schemas.microsoft.com/office/drawing/2014/main" id="{5518E36A-225D-4D8B-A63B-CCD3C5AB26EE}"/>
              </a:ext>
            </a:extLst>
          </p:cNvPr>
          <p:cNvSpPr>
            <a:spLocks noGrp="1"/>
          </p:cNvSpPr>
          <p:nvPr>
            <p:ph type="body" sz="quarter" idx="20" hasCustomPrompt="1"/>
          </p:nvPr>
        </p:nvSpPr>
        <p:spPr>
          <a:xfrm>
            <a:off x="4113640" y="2524222"/>
            <a:ext cx="1549812" cy="415499"/>
          </a:xfrm>
          <a:prstGeom prst="rect">
            <a:avLst/>
          </a:prstGeom>
        </p:spPr>
        <p:txBody>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81" name="Pladsholder til tekst 76">
            <a:extLst>
              <a:ext uri="{FF2B5EF4-FFF2-40B4-BE49-F238E27FC236}">
                <a16:creationId xmlns:a16="http://schemas.microsoft.com/office/drawing/2014/main" id="{A64E68EF-A30D-4E66-BDC3-63CC0609E780}"/>
              </a:ext>
            </a:extLst>
          </p:cNvPr>
          <p:cNvSpPr>
            <a:spLocks noGrp="1"/>
          </p:cNvSpPr>
          <p:nvPr>
            <p:ph type="body" sz="quarter" idx="21" hasCustomPrompt="1"/>
          </p:nvPr>
        </p:nvSpPr>
        <p:spPr>
          <a:xfrm>
            <a:off x="6736806" y="2187292"/>
            <a:ext cx="1050728" cy="302661"/>
          </a:xfrm>
          <a:prstGeom prst="rect">
            <a:avLst/>
          </a:prstGeom>
        </p:spPr>
        <p:txBody>
          <a:bodyPr/>
          <a:lstStyle>
            <a:lvl1pPr marL="0" indent="0">
              <a:buNone/>
              <a:defRPr sz="1200" b="1">
                <a:solidFill>
                  <a:srgbClr val="B1D17D"/>
                </a:solidFill>
                <a:latin typeface="Montserrat" panose="00000500000000000000" pitchFamily="50" charset="0"/>
              </a:defRPr>
            </a:lvl1pPr>
          </a:lstStyle>
          <a:p>
            <a:pPr lvl="0"/>
            <a:r>
              <a:rPr lang="da-DK" dirty="0"/>
              <a:t>Overskrift</a:t>
            </a:r>
          </a:p>
        </p:txBody>
      </p:sp>
      <p:sp>
        <p:nvSpPr>
          <p:cNvPr id="82" name="Pladsholder til tekst 76">
            <a:extLst>
              <a:ext uri="{FF2B5EF4-FFF2-40B4-BE49-F238E27FC236}">
                <a16:creationId xmlns:a16="http://schemas.microsoft.com/office/drawing/2014/main" id="{47F719D6-AD94-44AD-822B-FB37A0532D3E}"/>
              </a:ext>
            </a:extLst>
          </p:cNvPr>
          <p:cNvSpPr>
            <a:spLocks noGrp="1"/>
          </p:cNvSpPr>
          <p:nvPr>
            <p:ph type="body" sz="quarter" idx="22" hasCustomPrompt="1"/>
          </p:nvPr>
        </p:nvSpPr>
        <p:spPr>
          <a:xfrm>
            <a:off x="6736806" y="2529836"/>
            <a:ext cx="1549812" cy="415499"/>
          </a:xfrm>
          <a:prstGeom prst="rect">
            <a:avLst/>
          </a:prstGeom>
        </p:spPr>
        <p:txBody>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84" name="Pladsholder til diagram 83">
            <a:extLst>
              <a:ext uri="{FF2B5EF4-FFF2-40B4-BE49-F238E27FC236}">
                <a16:creationId xmlns:a16="http://schemas.microsoft.com/office/drawing/2014/main" id="{33F994B1-75FF-4721-BB85-BC11A4597441}"/>
              </a:ext>
            </a:extLst>
          </p:cNvPr>
          <p:cNvSpPr>
            <a:spLocks noGrp="1"/>
          </p:cNvSpPr>
          <p:nvPr>
            <p:ph type="chart" sz="quarter" idx="23"/>
          </p:nvPr>
        </p:nvSpPr>
        <p:spPr>
          <a:xfrm>
            <a:off x="344346" y="3511316"/>
            <a:ext cx="8365481" cy="2987117"/>
          </a:xfrm>
          <a:prstGeom prst="rect">
            <a:avLst/>
          </a:prstGeom>
        </p:spPr>
        <p:txBody>
          <a:bodyPr>
            <a:normAutofit/>
          </a:bodyPr>
          <a:lstStyle>
            <a:lvl1pPr>
              <a:defRPr sz="750">
                <a:latin typeface="Montserrat" panose="00000500000000000000" pitchFamily="50" charset="0"/>
              </a:defRPr>
            </a:lvl1pPr>
          </a:lstStyle>
          <a:p>
            <a:r>
              <a:rPr lang="da-DK"/>
              <a:t>Klik på ikonet for at tilføje et diagram</a:t>
            </a:r>
            <a:endParaRPr lang="da-DK" dirty="0"/>
          </a:p>
        </p:txBody>
      </p:sp>
      <p:sp>
        <p:nvSpPr>
          <p:cNvPr id="22" name="Rektangel 21">
            <a:extLst>
              <a:ext uri="{FF2B5EF4-FFF2-40B4-BE49-F238E27FC236}">
                <a16:creationId xmlns:a16="http://schemas.microsoft.com/office/drawing/2014/main" id="{7DAAB040-0F93-4227-B8AC-EAA1B1DFAAE9}"/>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sp>
        <p:nvSpPr>
          <p:cNvPr id="24" name="Slide Number">
            <a:extLst>
              <a:ext uri="{FF2B5EF4-FFF2-40B4-BE49-F238E27FC236}">
                <a16:creationId xmlns:a16="http://schemas.microsoft.com/office/drawing/2014/main" id="{2645F7C9-E335-4EB0-A027-FE81DAD50941}"/>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
        <p:nvSpPr>
          <p:cNvPr id="25" name="Pladsholder til sidefod 2">
            <a:extLst>
              <a:ext uri="{FF2B5EF4-FFF2-40B4-BE49-F238E27FC236}">
                <a16:creationId xmlns:a16="http://schemas.microsoft.com/office/drawing/2014/main" id="{800FECBD-8BA1-413E-BDAD-DBA09CCBAB72}"/>
              </a:ext>
            </a:extLst>
          </p:cNvPr>
          <p:cNvSpPr>
            <a:spLocks noGrp="1"/>
          </p:cNvSpPr>
          <p:nvPr>
            <p:ph type="ftr" sz="quarter" idx="24"/>
          </p:nvPr>
        </p:nvSpPr>
        <p:spPr>
          <a:xfrm>
            <a:off x="5935307" y="-3354"/>
            <a:ext cx="2311675" cy="657272"/>
          </a:xfrm>
          <a:prstGeom prst="rect">
            <a:avLst/>
          </a:prstGeom>
        </p:spPr>
        <p:txBody>
          <a:bodyPr anchor="ctr" anchorCtr="0"/>
          <a:lstStyle>
            <a:lvl1pPr algn="r">
              <a:defRPr sz="675" b="1">
                <a:solidFill>
                  <a:schemeClr val="bg2"/>
                </a:solidFill>
                <a:latin typeface="Montserrat" panose="00000500000000000000" pitchFamily="50" charset="0"/>
              </a:defRPr>
            </a:lvl1pPr>
          </a:lstStyle>
          <a:p>
            <a:pPr>
              <a:defRPr/>
            </a:pPr>
            <a:endParaRPr lang="da-DK" dirty="0"/>
          </a:p>
        </p:txBody>
      </p:sp>
      <p:pic>
        <p:nvPicPr>
          <p:cNvPr id="21" name="Billede 20">
            <a:extLst>
              <a:ext uri="{FF2B5EF4-FFF2-40B4-BE49-F238E27FC236}">
                <a16:creationId xmlns:a16="http://schemas.microsoft.com/office/drawing/2014/main" id="{C75A6122-1A24-4344-959D-26A83B372E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36637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9" grpId="0" animBg="1"/>
      <p:bldP spid="61" grpId="0" animBg="1"/>
    </p:bld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agram 1">
    <p:spTree>
      <p:nvGrpSpPr>
        <p:cNvPr id="1" name=""/>
        <p:cNvGrpSpPr/>
        <p:nvPr/>
      </p:nvGrpSpPr>
      <p:grpSpPr>
        <a:xfrm>
          <a:off x="0" y="0"/>
          <a:ext cx="0" cy="0"/>
          <a:chOff x="0" y="0"/>
          <a:chExt cx="0" cy="0"/>
        </a:xfrm>
      </p:grpSpPr>
      <p:sp>
        <p:nvSpPr>
          <p:cNvPr id="10" name="Rectangle: Rounded Corners 66">
            <a:extLst>
              <a:ext uri="{FF2B5EF4-FFF2-40B4-BE49-F238E27FC236}">
                <a16:creationId xmlns:a16="http://schemas.microsoft.com/office/drawing/2014/main" id="{C9B324D3-18BE-4229-90AB-1546D4183D18}"/>
              </a:ext>
            </a:extLst>
          </p:cNvPr>
          <p:cNvSpPr/>
          <p:nvPr/>
        </p:nvSpPr>
        <p:spPr>
          <a:xfrm>
            <a:off x="294349" y="2267852"/>
            <a:ext cx="516142" cy="685594"/>
          </a:xfrm>
          <a:prstGeom prst="roundRect">
            <a:avLst/>
          </a:prstGeom>
          <a:solidFill>
            <a:srgbClr val="24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dirty="0">
              <a:latin typeface="Montserrat" panose="00000500000000000000" pitchFamily="50" charset="0"/>
            </a:endParaRPr>
          </a:p>
        </p:txBody>
      </p:sp>
      <p:sp>
        <p:nvSpPr>
          <p:cNvPr id="11" name="Titel 45">
            <a:extLst>
              <a:ext uri="{FF2B5EF4-FFF2-40B4-BE49-F238E27FC236}">
                <a16:creationId xmlns:a16="http://schemas.microsoft.com/office/drawing/2014/main" id="{7C0DA299-1AF0-458A-ADC1-DF7A20997077}"/>
              </a:ext>
            </a:extLst>
          </p:cNvPr>
          <p:cNvSpPr>
            <a:spLocks noGrp="1"/>
          </p:cNvSpPr>
          <p:nvPr>
            <p:ph type="title" hasCustomPrompt="1"/>
          </p:nvPr>
        </p:nvSpPr>
        <p:spPr>
          <a:xfrm>
            <a:off x="276491" y="1469098"/>
            <a:ext cx="3496329" cy="590540"/>
          </a:xfrm>
          <a:prstGeom prst="rect">
            <a:avLst/>
          </a:prstGeom>
        </p:spPr>
        <p:txBody>
          <a:bodyPr/>
          <a:lstStyle>
            <a:lvl1pPr algn="l">
              <a:defRPr sz="2250" b="1">
                <a:latin typeface="Montserrat" panose="00000500000000000000" pitchFamily="50" charset="0"/>
              </a:defRPr>
            </a:lvl1pPr>
          </a:lstStyle>
          <a:p>
            <a:r>
              <a:rPr lang="da-DK" dirty="0"/>
              <a:t>Overskrift</a:t>
            </a:r>
          </a:p>
        </p:txBody>
      </p:sp>
      <p:sp>
        <p:nvSpPr>
          <p:cNvPr id="12" name="Rectangle: Rounded Corners 66">
            <a:extLst>
              <a:ext uri="{FF2B5EF4-FFF2-40B4-BE49-F238E27FC236}">
                <a16:creationId xmlns:a16="http://schemas.microsoft.com/office/drawing/2014/main" id="{B5659853-A238-4174-B964-97D95685668B}"/>
              </a:ext>
            </a:extLst>
          </p:cNvPr>
          <p:cNvSpPr/>
          <p:nvPr/>
        </p:nvSpPr>
        <p:spPr>
          <a:xfrm>
            <a:off x="308987" y="3323062"/>
            <a:ext cx="516142" cy="685594"/>
          </a:xfrm>
          <a:prstGeom prst="roundRect">
            <a:avLst/>
          </a:prstGeom>
          <a:solidFill>
            <a:srgbClr val="C8D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latin typeface="Montserrat" panose="00000500000000000000" pitchFamily="50" charset="0"/>
            </a:endParaRPr>
          </a:p>
        </p:txBody>
      </p:sp>
      <p:sp>
        <p:nvSpPr>
          <p:cNvPr id="13" name="Rectangle: Rounded Corners 66">
            <a:extLst>
              <a:ext uri="{FF2B5EF4-FFF2-40B4-BE49-F238E27FC236}">
                <a16:creationId xmlns:a16="http://schemas.microsoft.com/office/drawing/2014/main" id="{84F6EC7F-4268-4EA6-813D-101F9A3E2A10}"/>
              </a:ext>
            </a:extLst>
          </p:cNvPr>
          <p:cNvSpPr/>
          <p:nvPr/>
        </p:nvSpPr>
        <p:spPr>
          <a:xfrm>
            <a:off x="319287" y="4444445"/>
            <a:ext cx="516142" cy="68559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latin typeface="Montserrat" panose="00000500000000000000" pitchFamily="50" charset="0"/>
            </a:endParaRPr>
          </a:p>
        </p:txBody>
      </p:sp>
      <p:sp>
        <p:nvSpPr>
          <p:cNvPr id="14" name="Pladsholder til tekst 68">
            <a:extLst>
              <a:ext uri="{FF2B5EF4-FFF2-40B4-BE49-F238E27FC236}">
                <a16:creationId xmlns:a16="http://schemas.microsoft.com/office/drawing/2014/main" id="{35F67D92-85E6-4F5D-B504-47CC2FBF02C4}"/>
              </a:ext>
            </a:extLst>
          </p:cNvPr>
          <p:cNvSpPr>
            <a:spLocks noGrp="1"/>
          </p:cNvSpPr>
          <p:nvPr>
            <p:ph type="body" sz="quarter" idx="14" hasCustomPrompt="1"/>
          </p:nvPr>
        </p:nvSpPr>
        <p:spPr>
          <a:xfrm>
            <a:off x="285936" y="2259739"/>
            <a:ext cx="516142" cy="685594"/>
          </a:xfrm>
          <a:prstGeom prst="rect">
            <a:avLst/>
          </a:prstGeom>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15" name="Pladsholder til tekst 68">
            <a:extLst>
              <a:ext uri="{FF2B5EF4-FFF2-40B4-BE49-F238E27FC236}">
                <a16:creationId xmlns:a16="http://schemas.microsoft.com/office/drawing/2014/main" id="{A6A11805-FC94-4AF1-A642-E39882A5AE86}"/>
              </a:ext>
            </a:extLst>
          </p:cNvPr>
          <p:cNvSpPr>
            <a:spLocks noGrp="1"/>
          </p:cNvSpPr>
          <p:nvPr>
            <p:ph type="body" sz="quarter" idx="15" hasCustomPrompt="1"/>
          </p:nvPr>
        </p:nvSpPr>
        <p:spPr>
          <a:xfrm>
            <a:off x="304780" y="3320625"/>
            <a:ext cx="516142" cy="685594"/>
          </a:xfrm>
          <a:prstGeom prst="rect">
            <a:avLst/>
          </a:prstGeom>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16" name="Pladsholder til tekst 68">
            <a:extLst>
              <a:ext uri="{FF2B5EF4-FFF2-40B4-BE49-F238E27FC236}">
                <a16:creationId xmlns:a16="http://schemas.microsoft.com/office/drawing/2014/main" id="{807676EA-B281-4EA5-8D2F-3B875A6A70AE}"/>
              </a:ext>
            </a:extLst>
          </p:cNvPr>
          <p:cNvSpPr>
            <a:spLocks noGrp="1"/>
          </p:cNvSpPr>
          <p:nvPr>
            <p:ph type="body" sz="quarter" idx="16" hasCustomPrompt="1"/>
          </p:nvPr>
        </p:nvSpPr>
        <p:spPr>
          <a:xfrm>
            <a:off x="319287" y="4463687"/>
            <a:ext cx="501635" cy="685594"/>
          </a:xfrm>
          <a:prstGeom prst="rect">
            <a:avLst/>
          </a:prstGeom>
          <a:solidFill>
            <a:srgbClr val="B1D17D"/>
          </a:solidFill>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17" name="Pladsholder til tekst 76">
            <a:extLst>
              <a:ext uri="{FF2B5EF4-FFF2-40B4-BE49-F238E27FC236}">
                <a16:creationId xmlns:a16="http://schemas.microsoft.com/office/drawing/2014/main" id="{CB06FFEF-E494-4176-A757-BF882558E00F}"/>
              </a:ext>
            </a:extLst>
          </p:cNvPr>
          <p:cNvSpPr>
            <a:spLocks noGrp="1"/>
          </p:cNvSpPr>
          <p:nvPr>
            <p:ph type="body" sz="quarter" idx="17" hasCustomPrompt="1"/>
          </p:nvPr>
        </p:nvSpPr>
        <p:spPr>
          <a:xfrm>
            <a:off x="978838" y="2240751"/>
            <a:ext cx="2793983" cy="302661"/>
          </a:xfrm>
          <a:prstGeom prst="rect">
            <a:avLst/>
          </a:prstGeom>
        </p:spPr>
        <p:txBody>
          <a:bodyPr/>
          <a:lstStyle>
            <a:lvl1pPr marL="0" indent="0">
              <a:buNone/>
              <a:defRPr sz="1200" b="1">
                <a:solidFill>
                  <a:srgbClr val="243B6F"/>
                </a:solidFill>
                <a:latin typeface="Montserrat" panose="00000500000000000000" pitchFamily="50" charset="0"/>
              </a:defRPr>
            </a:lvl1pPr>
          </a:lstStyle>
          <a:p>
            <a:pPr lvl="0"/>
            <a:r>
              <a:rPr lang="da-DK" dirty="0"/>
              <a:t>Overskrift</a:t>
            </a:r>
          </a:p>
        </p:txBody>
      </p:sp>
      <p:sp>
        <p:nvSpPr>
          <p:cNvPr id="18" name="Pladsholder til tekst 76">
            <a:extLst>
              <a:ext uri="{FF2B5EF4-FFF2-40B4-BE49-F238E27FC236}">
                <a16:creationId xmlns:a16="http://schemas.microsoft.com/office/drawing/2014/main" id="{6D2FAB2A-A462-4DE6-B8BA-9F4DCD0CEC96}"/>
              </a:ext>
            </a:extLst>
          </p:cNvPr>
          <p:cNvSpPr>
            <a:spLocks noGrp="1"/>
          </p:cNvSpPr>
          <p:nvPr>
            <p:ph type="body" sz="quarter" idx="18" hasCustomPrompt="1"/>
          </p:nvPr>
        </p:nvSpPr>
        <p:spPr>
          <a:xfrm>
            <a:off x="978838" y="2583294"/>
            <a:ext cx="2793983" cy="253916"/>
          </a:xfrm>
          <a:prstGeom prst="rect">
            <a:avLst/>
          </a:prstGeom>
        </p:spPr>
        <p:txBody>
          <a:bodyPr>
            <a:spAutoFit/>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105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19" name="Pladsholder til tekst 76">
            <a:extLst>
              <a:ext uri="{FF2B5EF4-FFF2-40B4-BE49-F238E27FC236}">
                <a16:creationId xmlns:a16="http://schemas.microsoft.com/office/drawing/2014/main" id="{0E047C00-6BD8-41B0-80B6-718E4F7C21E4}"/>
              </a:ext>
            </a:extLst>
          </p:cNvPr>
          <p:cNvSpPr>
            <a:spLocks noGrp="1"/>
          </p:cNvSpPr>
          <p:nvPr>
            <p:ph type="body" sz="quarter" idx="19" hasCustomPrompt="1"/>
          </p:nvPr>
        </p:nvSpPr>
        <p:spPr>
          <a:xfrm>
            <a:off x="997690" y="3315146"/>
            <a:ext cx="2775131" cy="302661"/>
          </a:xfrm>
          <a:prstGeom prst="rect">
            <a:avLst/>
          </a:prstGeom>
        </p:spPr>
        <p:txBody>
          <a:bodyPr/>
          <a:lstStyle>
            <a:lvl1pPr marL="0" indent="0">
              <a:buNone/>
              <a:defRPr sz="1200" b="1">
                <a:solidFill>
                  <a:srgbClr val="C8D4ED"/>
                </a:solidFill>
                <a:latin typeface="Montserrat" panose="00000500000000000000" pitchFamily="50" charset="0"/>
              </a:defRPr>
            </a:lvl1pPr>
          </a:lstStyle>
          <a:p>
            <a:pPr lvl="0"/>
            <a:r>
              <a:rPr lang="da-DK" dirty="0"/>
              <a:t>Overskrift</a:t>
            </a:r>
          </a:p>
        </p:txBody>
      </p:sp>
      <p:sp>
        <p:nvSpPr>
          <p:cNvPr id="20" name="Pladsholder til tekst 76">
            <a:extLst>
              <a:ext uri="{FF2B5EF4-FFF2-40B4-BE49-F238E27FC236}">
                <a16:creationId xmlns:a16="http://schemas.microsoft.com/office/drawing/2014/main" id="{9C3D5D96-FA67-4B11-92B2-A813975E5EBE}"/>
              </a:ext>
            </a:extLst>
          </p:cNvPr>
          <p:cNvSpPr>
            <a:spLocks noGrp="1"/>
          </p:cNvSpPr>
          <p:nvPr>
            <p:ph type="body" sz="quarter" idx="20" hasCustomPrompt="1"/>
          </p:nvPr>
        </p:nvSpPr>
        <p:spPr>
          <a:xfrm>
            <a:off x="997690" y="3657689"/>
            <a:ext cx="2775131" cy="230832"/>
          </a:xfrm>
          <a:prstGeom prst="rect">
            <a:avLst/>
          </a:prstGeom>
        </p:spPr>
        <p:txBody>
          <a:bodyPr>
            <a:spAutoFit/>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21" name="Pladsholder til tekst 76">
            <a:extLst>
              <a:ext uri="{FF2B5EF4-FFF2-40B4-BE49-F238E27FC236}">
                <a16:creationId xmlns:a16="http://schemas.microsoft.com/office/drawing/2014/main" id="{0DF0669D-2713-4A0F-8EFE-6B91A82180EF}"/>
              </a:ext>
            </a:extLst>
          </p:cNvPr>
          <p:cNvSpPr>
            <a:spLocks noGrp="1"/>
          </p:cNvSpPr>
          <p:nvPr>
            <p:ph type="body" sz="quarter" idx="21" hasCustomPrompt="1"/>
          </p:nvPr>
        </p:nvSpPr>
        <p:spPr>
          <a:xfrm>
            <a:off x="1011119" y="4444580"/>
            <a:ext cx="2761702" cy="302661"/>
          </a:xfrm>
          <a:prstGeom prst="rect">
            <a:avLst/>
          </a:prstGeom>
        </p:spPr>
        <p:txBody>
          <a:bodyPr/>
          <a:lstStyle>
            <a:lvl1pPr marL="0" indent="0">
              <a:buNone/>
              <a:defRPr sz="1200" b="1">
                <a:solidFill>
                  <a:srgbClr val="B1D17D"/>
                </a:solidFill>
                <a:latin typeface="Montserrat" panose="00000500000000000000" pitchFamily="50" charset="0"/>
              </a:defRPr>
            </a:lvl1pPr>
          </a:lstStyle>
          <a:p>
            <a:pPr lvl="0"/>
            <a:r>
              <a:rPr lang="da-DK" dirty="0"/>
              <a:t>Overskrift</a:t>
            </a:r>
          </a:p>
        </p:txBody>
      </p:sp>
      <p:sp>
        <p:nvSpPr>
          <p:cNvPr id="22" name="Pladsholder til tekst 76">
            <a:extLst>
              <a:ext uri="{FF2B5EF4-FFF2-40B4-BE49-F238E27FC236}">
                <a16:creationId xmlns:a16="http://schemas.microsoft.com/office/drawing/2014/main" id="{BCF9AECC-F079-4F0A-AE8D-A03D43082295}"/>
              </a:ext>
            </a:extLst>
          </p:cNvPr>
          <p:cNvSpPr>
            <a:spLocks noGrp="1"/>
          </p:cNvSpPr>
          <p:nvPr>
            <p:ph type="body" sz="quarter" idx="22" hasCustomPrompt="1"/>
          </p:nvPr>
        </p:nvSpPr>
        <p:spPr>
          <a:xfrm>
            <a:off x="1011119" y="4787123"/>
            <a:ext cx="2761701" cy="230832"/>
          </a:xfrm>
          <a:prstGeom prst="rect">
            <a:avLst/>
          </a:prstGeom>
        </p:spPr>
        <p:txBody>
          <a:bodyPr>
            <a:spAutoFit/>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23" name="Rectangle: Rounded Corners 66">
            <a:extLst>
              <a:ext uri="{FF2B5EF4-FFF2-40B4-BE49-F238E27FC236}">
                <a16:creationId xmlns:a16="http://schemas.microsoft.com/office/drawing/2014/main" id="{B3C8A8E3-F6A8-4727-8BEE-FF54BE02CE03}"/>
              </a:ext>
            </a:extLst>
          </p:cNvPr>
          <p:cNvSpPr/>
          <p:nvPr/>
        </p:nvSpPr>
        <p:spPr>
          <a:xfrm>
            <a:off x="325380" y="5453981"/>
            <a:ext cx="516142" cy="685594"/>
          </a:xfrm>
          <a:prstGeom prst="roundRect">
            <a:avLst/>
          </a:prstGeom>
          <a:solidFill>
            <a:srgbClr val="B1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dirty="0">
              <a:latin typeface="Montserrat" panose="00000500000000000000" pitchFamily="50" charset="0"/>
            </a:endParaRPr>
          </a:p>
        </p:txBody>
      </p:sp>
      <p:sp>
        <p:nvSpPr>
          <p:cNvPr id="24" name="Pladsholder til tekst 68">
            <a:extLst>
              <a:ext uri="{FF2B5EF4-FFF2-40B4-BE49-F238E27FC236}">
                <a16:creationId xmlns:a16="http://schemas.microsoft.com/office/drawing/2014/main" id="{F6D80C29-6E15-4EB3-A900-02B0279B355D}"/>
              </a:ext>
            </a:extLst>
          </p:cNvPr>
          <p:cNvSpPr>
            <a:spLocks noGrp="1"/>
          </p:cNvSpPr>
          <p:nvPr>
            <p:ph type="body" sz="quarter" idx="23" hasCustomPrompt="1"/>
          </p:nvPr>
        </p:nvSpPr>
        <p:spPr>
          <a:xfrm>
            <a:off x="325380" y="5473223"/>
            <a:ext cx="501635" cy="685594"/>
          </a:xfrm>
          <a:prstGeom prst="rect">
            <a:avLst/>
          </a:prstGeom>
          <a:solidFill>
            <a:srgbClr val="9FD8C8"/>
          </a:solidFill>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25" name="Pladsholder til tekst 76">
            <a:extLst>
              <a:ext uri="{FF2B5EF4-FFF2-40B4-BE49-F238E27FC236}">
                <a16:creationId xmlns:a16="http://schemas.microsoft.com/office/drawing/2014/main" id="{68AE0E0E-3893-47C8-B95B-5D1E896FCA39}"/>
              </a:ext>
            </a:extLst>
          </p:cNvPr>
          <p:cNvSpPr>
            <a:spLocks noGrp="1"/>
          </p:cNvSpPr>
          <p:nvPr>
            <p:ph type="body" sz="quarter" idx="24" hasCustomPrompt="1"/>
          </p:nvPr>
        </p:nvSpPr>
        <p:spPr>
          <a:xfrm>
            <a:off x="1017212" y="5454116"/>
            <a:ext cx="2755608" cy="302661"/>
          </a:xfrm>
          <a:prstGeom prst="rect">
            <a:avLst/>
          </a:prstGeom>
        </p:spPr>
        <p:txBody>
          <a:bodyPr/>
          <a:lstStyle>
            <a:lvl1pPr marL="0" indent="0">
              <a:buNone/>
              <a:defRPr sz="1200" b="1">
                <a:solidFill>
                  <a:srgbClr val="9FD8C8"/>
                </a:solidFill>
                <a:latin typeface="Montserrat" panose="00000500000000000000" pitchFamily="50" charset="0"/>
              </a:defRPr>
            </a:lvl1pPr>
          </a:lstStyle>
          <a:p>
            <a:pPr lvl="0"/>
            <a:r>
              <a:rPr lang="da-DK" dirty="0"/>
              <a:t>Overskrift</a:t>
            </a:r>
          </a:p>
        </p:txBody>
      </p:sp>
      <p:sp>
        <p:nvSpPr>
          <p:cNvPr id="26" name="Pladsholder til tekst 76">
            <a:extLst>
              <a:ext uri="{FF2B5EF4-FFF2-40B4-BE49-F238E27FC236}">
                <a16:creationId xmlns:a16="http://schemas.microsoft.com/office/drawing/2014/main" id="{C3694E69-D73D-423F-BB5F-C7D73C6192EA}"/>
              </a:ext>
            </a:extLst>
          </p:cNvPr>
          <p:cNvSpPr>
            <a:spLocks noGrp="1"/>
          </p:cNvSpPr>
          <p:nvPr>
            <p:ph type="body" sz="quarter" idx="25" hasCustomPrompt="1"/>
          </p:nvPr>
        </p:nvSpPr>
        <p:spPr>
          <a:xfrm>
            <a:off x="1017212" y="5796659"/>
            <a:ext cx="2755608" cy="230832"/>
          </a:xfrm>
          <a:prstGeom prst="rect">
            <a:avLst/>
          </a:prstGeom>
        </p:spPr>
        <p:txBody>
          <a:bodyPr>
            <a:spAutoFit/>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27" name="Rektangel 26">
            <a:extLst>
              <a:ext uri="{FF2B5EF4-FFF2-40B4-BE49-F238E27FC236}">
                <a16:creationId xmlns:a16="http://schemas.microsoft.com/office/drawing/2014/main" id="{C660C380-AB12-484E-A910-C21CAE95DBC3}"/>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sp>
        <p:nvSpPr>
          <p:cNvPr id="32" name="Pladsholder til diagram 31">
            <a:extLst>
              <a:ext uri="{FF2B5EF4-FFF2-40B4-BE49-F238E27FC236}">
                <a16:creationId xmlns:a16="http://schemas.microsoft.com/office/drawing/2014/main" id="{4EFD404C-7FB1-4516-AA94-B1313FA4A582}"/>
              </a:ext>
            </a:extLst>
          </p:cNvPr>
          <p:cNvSpPr>
            <a:spLocks noGrp="1"/>
          </p:cNvSpPr>
          <p:nvPr>
            <p:ph type="chart" sz="quarter" idx="27"/>
          </p:nvPr>
        </p:nvSpPr>
        <p:spPr>
          <a:xfrm>
            <a:off x="4117764" y="1231107"/>
            <a:ext cx="4606435" cy="4908468"/>
          </a:xfrm>
          <a:prstGeom prst="rect">
            <a:avLst/>
          </a:prstGeom>
        </p:spPr>
        <p:txBody>
          <a:bodyPr>
            <a:normAutofit/>
          </a:bodyPr>
          <a:lstStyle>
            <a:lvl1pPr>
              <a:defRPr sz="750">
                <a:latin typeface="Montserrat" panose="00000500000000000000" pitchFamily="50" charset="0"/>
              </a:defRPr>
            </a:lvl1pPr>
          </a:lstStyle>
          <a:p>
            <a:r>
              <a:rPr lang="da-DK"/>
              <a:t>Klik på ikonet for at tilføje et diagram</a:t>
            </a:r>
            <a:endParaRPr lang="da-DK" dirty="0"/>
          </a:p>
        </p:txBody>
      </p:sp>
      <p:sp>
        <p:nvSpPr>
          <p:cNvPr id="31" name="Slide Number">
            <a:extLst>
              <a:ext uri="{FF2B5EF4-FFF2-40B4-BE49-F238E27FC236}">
                <a16:creationId xmlns:a16="http://schemas.microsoft.com/office/drawing/2014/main" id="{1768D4F7-F90F-4621-8A17-0B9F102100B8}"/>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
        <p:nvSpPr>
          <p:cNvPr id="33" name="Pladsholder til sidefod 2">
            <a:extLst>
              <a:ext uri="{FF2B5EF4-FFF2-40B4-BE49-F238E27FC236}">
                <a16:creationId xmlns:a16="http://schemas.microsoft.com/office/drawing/2014/main" id="{7A0D7F73-9651-44EA-9A6B-57872785447E}"/>
              </a:ext>
            </a:extLst>
          </p:cNvPr>
          <p:cNvSpPr>
            <a:spLocks noGrp="1"/>
          </p:cNvSpPr>
          <p:nvPr>
            <p:ph type="ftr" sz="quarter" idx="28"/>
          </p:nvPr>
        </p:nvSpPr>
        <p:spPr>
          <a:xfrm>
            <a:off x="5935307" y="-3354"/>
            <a:ext cx="2311675" cy="657272"/>
          </a:xfrm>
          <a:prstGeom prst="rect">
            <a:avLst/>
          </a:prstGeom>
        </p:spPr>
        <p:txBody>
          <a:bodyPr anchor="ctr" anchorCtr="0"/>
          <a:lstStyle>
            <a:lvl1pPr algn="r">
              <a:defRPr sz="675" b="1">
                <a:solidFill>
                  <a:schemeClr val="bg2"/>
                </a:solidFill>
                <a:latin typeface="Montserrat" panose="00000500000000000000" pitchFamily="50" charset="0"/>
              </a:defRPr>
            </a:lvl1pPr>
          </a:lstStyle>
          <a:p>
            <a:pPr>
              <a:defRPr/>
            </a:pPr>
            <a:endParaRPr lang="da-DK" dirty="0"/>
          </a:p>
        </p:txBody>
      </p:sp>
      <p:pic>
        <p:nvPicPr>
          <p:cNvPr id="29" name="Billede 28">
            <a:extLst>
              <a:ext uri="{FF2B5EF4-FFF2-40B4-BE49-F238E27FC236}">
                <a16:creationId xmlns:a16="http://schemas.microsoft.com/office/drawing/2014/main" id="{0953C3E0-E01B-4E3C-8766-043FE658119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251248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23" grpId="0" animBg="1"/>
    </p:bld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diagram 1">
    <p:spTree>
      <p:nvGrpSpPr>
        <p:cNvPr id="1" name=""/>
        <p:cNvGrpSpPr/>
        <p:nvPr/>
      </p:nvGrpSpPr>
      <p:grpSpPr>
        <a:xfrm>
          <a:off x="0" y="0"/>
          <a:ext cx="0" cy="0"/>
          <a:chOff x="0" y="0"/>
          <a:chExt cx="0" cy="0"/>
        </a:xfrm>
      </p:grpSpPr>
      <p:sp>
        <p:nvSpPr>
          <p:cNvPr id="10" name="Rectangle: Rounded Corners 66">
            <a:extLst>
              <a:ext uri="{FF2B5EF4-FFF2-40B4-BE49-F238E27FC236}">
                <a16:creationId xmlns:a16="http://schemas.microsoft.com/office/drawing/2014/main" id="{C9B324D3-18BE-4229-90AB-1546D4183D18}"/>
              </a:ext>
            </a:extLst>
          </p:cNvPr>
          <p:cNvSpPr/>
          <p:nvPr/>
        </p:nvSpPr>
        <p:spPr>
          <a:xfrm>
            <a:off x="294349" y="2267852"/>
            <a:ext cx="516142" cy="685594"/>
          </a:xfrm>
          <a:prstGeom prst="roundRect">
            <a:avLst/>
          </a:prstGeom>
          <a:solidFill>
            <a:srgbClr val="24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dirty="0">
              <a:latin typeface="Montserrat" panose="00000500000000000000" pitchFamily="50" charset="0"/>
            </a:endParaRPr>
          </a:p>
        </p:txBody>
      </p:sp>
      <p:sp>
        <p:nvSpPr>
          <p:cNvPr id="11" name="Titel 45">
            <a:extLst>
              <a:ext uri="{FF2B5EF4-FFF2-40B4-BE49-F238E27FC236}">
                <a16:creationId xmlns:a16="http://schemas.microsoft.com/office/drawing/2014/main" id="{7C0DA299-1AF0-458A-ADC1-DF7A20997077}"/>
              </a:ext>
            </a:extLst>
          </p:cNvPr>
          <p:cNvSpPr>
            <a:spLocks noGrp="1"/>
          </p:cNvSpPr>
          <p:nvPr>
            <p:ph type="title" hasCustomPrompt="1"/>
          </p:nvPr>
        </p:nvSpPr>
        <p:spPr>
          <a:xfrm>
            <a:off x="276491" y="1230973"/>
            <a:ext cx="3496329" cy="590540"/>
          </a:xfrm>
          <a:prstGeom prst="rect">
            <a:avLst/>
          </a:prstGeom>
        </p:spPr>
        <p:txBody>
          <a:bodyPr/>
          <a:lstStyle>
            <a:lvl1pPr algn="l">
              <a:defRPr sz="2250" b="1">
                <a:latin typeface="Montserrat" panose="00000500000000000000" pitchFamily="50" charset="0"/>
              </a:defRPr>
            </a:lvl1pPr>
          </a:lstStyle>
          <a:p>
            <a:r>
              <a:rPr lang="da-DK" dirty="0"/>
              <a:t>Overskrift</a:t>
            </a:r>
          </a:p>
        </p:txBody>
      </p:sp>
      <p:sp>
        <p:nvSpPr>
          <p:cNvPr id="12" name="Rectangle: Rounded Corners 66">
            <a:extLst>
              <a:ext uri="{FF2B5EF4-FFF2-40B4-BE49-F238E27FC236}">
                <a16:creationId xmlns:a16="http://schemas.microsoft.com/office/drawing/2014/main" id="{B5659853-A238-4174-B964-97D95685668B}"/>
              </a:ext>
            </a:extLst>
          </p:cNvPr>
          <p:cNvSpPr/>
          <p:nvPr/>
        </p:nvSpPr>
        <p:spPr>
          <a:xfrm>
            <a:off x="294349" y="3237622"/>
            <a:ext cx="516142" cy="685594"/>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latin typeface="Montserrat" panose="00000500000000000000" pitchFamily="50" charset="0"/>
            </a:endParaRPr>
          </a:p>
        </p:txBody>
      </p:sp>
      <p:sp>
        <p:nvSpPr>
          <p:cNvPr id="13" name="Rectangle: Rounded Corners 66">
            <a:extLst>
              <a:ext uri="{FF2B5EF4-FFF2-40B4-BE49-F238E27FC236}">
                <a16:creationId xmlns:a16="http://schemas.microsoft.com/office/drawing/2014/main" id="{84F6EC7F-4268-4EA6-813D-101F9A3E2A10}"/>
              </a:ext>
            </a:extLst>
          </p:cNvPr>
          <p:cNvSpPr/>
          <p:nvPr/>
        </p:nvSpPr>
        <p:spPr>
          <a:xfrm>
            <a:off x="304649" y="4229150"/>
            <a:ext cx="516142" cy="68559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solidFill>
                <a:schemeClr val="bg1"/>
              </a:solidFill>
              <a:latin typeface="Montserrat" panose="00000500000000000000" pitchFamily="50" charset="0"/>
            </a:endParaRPr>
          </a:p>
        </p:txBody>
      </p:sp>
      <p:sp>
        <p:nvSpPr>
          <p:cNvPr id="14" name="Pladsholder til tekst 68">
            <a:extLst>
              <a:ext uri="{FF2B5EF4-FFF2-40B4-BE49-F238E27FC236}">
                <a16:creationId xmlns:a16="http://schemas.microsoft.com/office/drawing/2014/main" id="{35F67D92-85E6-4F5D-B504-47CC2FBF02C4}"/>
              </a:ext>
            </a:extLst>
          </p:cNvPr>
          <p:cNvSpPr>
            <a:spLocks noGrp="1"/>
          </p:cNvSpPr>
          <p:nvPr>
            <p:ph type="body" sz="quarter" idx="14" hasCustomPrompt="1"/>
          </p:nvPr>
        </p:nvSpPr>
        <p:spPr>
          <a:xfrm>
            <a:off x="285936" y="2259739"/>
            <a:ext cx="516142" cy="685594"/>
          </a:xfrm>
          <a:prstGeom prst="rect">
            <a:avLst/>
          </a:prstGeom>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15" name="Pladsholder til tekst 68">
            <a:extLst>
              <a:ext uri="{FF2B5EF4-FFF2-40B4-BE49-F238E27FC236}">
                <a16:creationId xmlns:a16="http://schemas.microsoft.com/office/drawing/2014/main" id="{A6A11805-FC94-4AF1-A642-E39882A5AE86}"/>
              </a:ext>
            </a:extLst>
          </p:cNvPr>
          <p:cNvSpPr>
            <a:spLocks noGrp="1"/>
          </p:cNvSpPr>
          <p:nvPr>
            <p:ph type="body" sz="quarter" idx="15" hasCustomPrompt="1"/>
          </p:nvPr>
        </p:nvSpPr>
        <p:spPr>
          <a:xfrm>
            <a:off x="290142" y="3235184"/>
            <a:ext cx="516142" cy="685594"/>
          </a:xfrm>
          <a:prstGeom prst="rect">
            <a:avLst/>
          </a:prstGeom>
          <a:solidFill>
            <a:srgbClr val="C8D4ED"/>
          </a:solidFill>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16" name="Pladsholder til tekst 68">
            <a:extLst>
              <a:ext uri="{FF2B5EF4-FFF2-40B4-BE49-F238E27FC236}">
                <a16:creationId xmlns:a16="http://schemas.microsoft.com/office/drawing/2014/main" id="{807676EA-B281-4EA5-8D2F-3B875A6A70AE}"/>
              </a:ext>
            </a:extLst>
          </p:cNvPr>
          <p:cNvSpPr>
            <a:spLocks noGrp="1"/>
          </p:cNvSpPr>
          <p:nvPr>
            <p:ph type="body" sz="quarter" idx="16" hasCustomPrompt="1"/>
          </p:nvPr>
        </p:nvSpPr>
        <p:spPr>
          <a:xfrm>
            <a:off x="304649" y="4248393"/>
            <a:ext cx="501635" cy="685594"/>
          </a:xfrm>
          <a:prstGeom prst="rect">
            <a:avLst/>
          </a:prstGeom>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17" name="Pladsholder til tekst 76">
            <a:extLst>
              <a:ext uri="{FF2B5EF4-FFF2-40B4-BE49-F238E27FC236}">
                <a16:creationId xmlns:a16="http://schemas.microsoft.com/office/drawing/2014/main" id="{CB06FFEF-E494-4176-A757-BF882558E00F}"/>
              </a:ext>
            </a:extLst>
          </p:cNvPr>
          <p:cNvSpPr>
            <a:spLocks noGrp="1"/>
          </p:cNvSpPr>
          <p:nvPr>
            <p:ph type="body" sz="quarter" idx="17" hasCustomPrompt="1"/>
          </p:nvPr>
        </p:nvSpPr>
        <p:spPr>
          <a:xfrm>
            <a:off x="978838" y="2240751"/>
            <a:ext cx="2793983" cy="302661"/>
          </a:xfrm>
          <a:prstGeom prst="rect">
            <a:avLst/>
          </a:prstGeom>
        </p:spPr>
        <p:txBody>
          <a:bodyPr/>
          <a:lstStyle>
            <a:lvl1pPr marL="0" indent="0">
              <a:buNone/>
              <a:defRPr sz="1200" b="1">
                <a:solidFill>
                  <a:srgbClr val="243B6F"/>
                </a:solidFill>
                <a:latin typeface="Montserrat" panose="00000500000000000000" pitchFamily="50" charset="0"/>
              </a:defRPr>
            </a:lvl1pPr>
          </a:lstStyle>
          <a:p>
            <a:pPr lvl="0"/>
            <a:r>
              <a:rPr lang="da-DK" dirty="0"/>
              <a:t>Overskrift</a:t>
            </a:r>
          </a:p>
        </p:txBody>
      </p:sp>
      <p:sp>
        <p:nvSpPr>
          <p:cNvPr id="18" name="Pladsholder til tekst 76">
            <a:extLst>
              <a:ext uri="{FF2B5EF4-FFF2-40B4-BE49-F238E27FC236}">
                <a16:creationId xmlns:a16="http://schemas.microsoft.com/office/drawing/2014/main" id="{6D2FAB2A-A462-4DE6-B8BA-9F4DCD0CEC96}"/>
              </a:ext>
            </a:extLst>
          </p:cNvPr>
          <p:cNvSpPr>
            <a:spLocks noGrp="1"/>
          </p:cNvSpPr>
          <p:nvPr>
            <p:ph type="body" sz="quarter" idx="18" hasCustomPrompt="1"/>
          </p:nvPr>
        </p:nvSpPr>
        <p:spPr>
          <a:xfrm>
            <a:off x="978838" y="2583294"/>
            <a:ext cx="2793983" cy="253916"/>
          </a:xfrm>
          <a:prstGeom prst="rect">
            <a:avLst/>
          </a:prstGeom>
        </p:spPr>
        <p:txBody>
          <a:bodyPr>
            <a:spAutoFit/>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105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19" name="Pladsholder til tekst 76">
            <a:extLst>
              <a:ext uri="{FF2B5EF4-FFF2-40B4-BE49-F238E27FC236}">
                <a16:creationId xmlns:a16="http://schemas.microsoft.com/office/drawing/2014/main" id="{0E047C00-6BD8-41B0-80B6-718E4F7C21E4}"/>
              </a:ext>
            </a:extLst>
          </p:cNvPr>
          <p:cNvSpPr>
            <a:spLocks noGrp="1"/>
          </p:cNvSpPr>
          <p:nvPr>
            <p:ph type="body" sz="quarter" idx="19" hasCustomPrompt="1"/>
          </p:nvPr>
        </p:nvSpPr>
        <p:spPr>
          <a:xfrm>
            <a:off x="983053" y="3229705"/>
            <a:ext cx="2775131" cy="302661"/>
          </a:xfrm>
          <a:prstGeom prst="rect">
            <a:avLst/>
          </a:prstGeom>
        </p:spPr>
        <p:txBody>
          <a:bodyPr/>
          <a:lstStyle>
            <a:lvl1pPr marL="0" indent="0">
              <a:buNone/>
              <a:defRPr sz="1200" b="1">
                <a:solidFill>
                  <a:srgbClr val="C8D4ED"/>
                </a:solidFill>
                <a:latin typeface="Montserrat" panose="00000500000000000000" pitchFamily="50" charset="0"/>
              </a:defRPr>
            </a:lvl1pPr>
          </a:lstStyle>
          <a:p>
            <a:pPr lvl="0"/>
            <a:r>
              <a:rPr lang="da-DK" dirty="0"/>
              <a:t>Overskrift</a:t>
            </a:r>
          </a:p>
        </p:txBody>
      </p:sp>
      <p:sp>
        <p:nvSpPr>
          <p:cNvPr id="20" name="Pladsholder til tekst 76">
            <a:extLst>
              <a:ext uri="{FF2B5EF4-FFF2-40B4-BE49-F238E27FC236}">
                <a16:creationId xmlns:a16="http://schemas.microsoft.com/office/drawing/2014/main" id="{9C3D5D96-FA67-4B11-92B2-A813975E5EBE}"/>
              </a:ext>
            </a:extLst>
          </p:cNvPr>
          <p:cNvSpPr>
            <a:spLocks noGrp="1"/>
          </p:cNvSpPr>
          <p:nvPr>
            <p:ph type="body" sz="quarter" idx="20" hasCustomPrompt="1"/>
          </p:nvPr>
        </p:nvSpPr>
        <p:spPr>
          <a:xfrm>
            <a:off x="983053" y="3572248"/>
            <a:ext cx="2775131" cy="230832"/>
          </a:xfrm>
          <a:prstGeom prst="rect">
            <a:avLst/>
          </a:prstGeom>
        </p:spPr>
        <p:txBody>
          <a:bodyPr>
            <a:spAutoFit/>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21" name="Pladsholder til tekst 76">
            <a:extLst>
              <a:ext uri="{FF2B5EF4-FFF2-40B4-BE49-F238E27FC236}">
                <a16:creationId xmlns:a16="http://schemas.microsoft.com/office/drawing/2014/main" id="{0DF0669D-2713-4A0F-8EFE-6B91A82180EF}"/>
              </a:ext>
            </a:extLst>
          </p:cNvPr>
          <p:cNvSpPr>
            <a:spLocks noGrp="1"/>
          </p:cNvSpPr>
          <p:nvPr>
            <p:ph type="body" sz="quarter" idx="21" hasCustomPrompt="1"/>
          </p:nvPr>
        </p:nvSpPr>
        <p:spPr>
          <a:xfrm>
            <a:off x="996482" y="4229285"/>
            <a:ext cx="2761702" cy="302661"/>
          </a:xfrm>
          <a:prstGeom prst="rect">
            <a:avLst/>
          </a:prstGeom>
        </p:spPr>
        <p:txBody>
          <a:bodyPr/>
          <a:lstStyle>
            <a:lvl1pPr marL="0" indent="0">
              <a:buNone/>
              <a:defRPr sz="1200" b="1">
                <a:solidFill>
                  <a:schemeClr val="tx1"/>
                </a:solidFill>
                <a:latin typeface="Montserrat" panose="00000500000000000000" pitchFamily="50" charset="0"/>
              </a:defRPr>
            </a:lvl1pPr>
          </a:lstStyle>
          <a:p>
            <a:pPr lvl="0"/>
            <a:r>
              <a:rPr lang="da-DK" dirty="0"/>
              <a:t>Overskrift</a:t>
            </a:r>
          </a:p>
        </p:txBody>
      </p:sp>
      <p:sp>
        <p:nvSpPr>
          <p:cNvPr id="22" name="Pladsholder til tekst 76">
            <a:extLst>
              <a:ext uri="{FF2B5EF4-FFF2-40B4-BE49-F238E27FC236}">
                <a16:creationId xmlns:a16="http://schemas.microsoft.com/office/drawing/2014/main" id="{BCF9AECC-F079-4F0A-AE8D-A03D43082295}"/>
              </a:ext>
            </a:extLst>
          </p:cNvPr>
          <p:cNvSpPr>
            <a:spLocks noGrp="1"/>
          </p:cNvSpPr>
          <p:nvPr>
            <p:ph type="body" sz="quarter" idx="22" hasCustomPrompt="1"/>
          </p:nvPr>
        </p:nvSpPr>
        <p:spPr>
          <a:xfrm>
            <a:off x="996482" y="4571828"/>
            <a:ext cx="2761701" cy="230832"/>
          </a:xfrm>
          <a:prstGeom prst="rect">
            <a:avLst/>
          </a:prstGeom>
        </p:spPr>
        <p:txBody>
          <a:bodyPr>
            <a:spAutoFit/>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sp>
        <p:nvSpPr>
          <p:cNvPr id="27" name="Rektangel 26">
            <a:extLst>
              <a:ext uri="{FF2B5EF4-FFF2-40B4-BE49-F238E27FC236}">
                <a16:creationId xmlns:a16="http://schemas.microsoft.com/office/drawing/2014/main" id="{C660C380-AB12-484E-A910-C21CAE95DBC3}"/>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sp>
        <p:nvSpPr>
          <p:cNvPr id="32" name="Pladsholder til diagram 31">
            <a:extLst>
              <a:ext uri="{FF2B5EF4-FFF2-40B4-BE49-F238E27FC236}">
                <a16:creationId xmlns:a16="http://schemas.microsoft.com/office/drawing/2014/main" id="{4EFD404C-7FB1-4516-AA94-B1313FA4A582}"/>
              </a:ext>
            </a:extLst>
          </p:cNvPr>
          <p:cNvSpPr>
            <a:spLocks noGrp="1"/>
          </p:cNvSpPr>
          <p:nvPr>
            <p:ph type="chart" sz="quarter" idx="27"/>
          </p:nvPr>
        </p:nvSpPr>
        <p:spPr>
          <a:xfrm>
            <a:off x="4117764" y="1231107"/>
            <a:ext cx="4606435" cy="4908468"/>
          </a:xfrm>
          <a:prstGeom prst="rect">
            <a:avLst/>
          </a:prstGeom>
        </p:spPr>
        <p:txBody>
          <a:bodyPr>
            <a:normAutofit/>
          </a:bodyPr>
          <a:lstStyle>
            <a:lvl1pPr>
              <a:defRPr sz="750">
                <a:latin typeface="Montserrat" panose="00000500000000000000" pitchFamily="50" charset="0"/>
              </a:defRPr>
            </a:lvl1pPr>
          </a:lstStyle>
          <a:p>
            <a:r>
              <a:rPr lang="da-DK"/>
              <a:t>Klik på ikonet for at tilføje et diagram</a:t>
            </a:r>
          </a:p>
        </p:txBody>
      </p:sp>
      <p:sp>
        <p:nvSpPr>
          <p:cNvPr id="31" name="Slide Number">
            <a:extLst>
              <a:ext uri="{FF2B5EF4-FFF2-40B4-BE49-F238E27FC236}">
                <a16:creationId xmlns:a16="http://schemas.microsoft.com/office/drawing/2014/main" id="{1768D4F7-F90F-4621-8A17-0B9F102100B8}"/>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
        <p:nvSpPr>
          <p:cNvPr id="33" name="Pladsholder til sidefod 2">
            <a:extLst>
              <a:ext uri="{FF2B5EF4-FFF2-40B4-BE49-F238E27FC236}">
                <a16:creationId xmlns:a16="http://schemas.microsoft.com/office/drawing/2014/main" id="{7A0D7F73-9651-44EA-9A6B-57872785447E}"/>
              </a:ext>
            </a:extLst>
          </p:cNvPr>
          <p:cNvSpPr>
            <a:spLocks noGrp="1"/>
          </p:cNvSpPr>
          <p:nvPr>
            <p:ph type="ftr" sz="quarter" idx="28"/>
          </p:nvPr>
        </p:nvSpPr>
        <p:spPr>
          <a:xfrm>
            <a:off x="5935307" y="-3354"/>
            <a:ext cx="2311675" cy="657272"/>
          </a:xfrm>
          <a:prstGeom prst="rect">
            <a:avLst/>
          </a:prstGeom>
        </p:spPr>
        <p:txBody>
          <a:bodyPr anchor="ctr" anchorCtr="0"/>
          <a:lstStyle>
            <a:lvl1pPr algn="r">
              <a:defRPr sz="675" b="1">
                <a:solidFill>
                  <a:schemeClr val="bg2"/>
                </a:solidFill>
                <a:latin typeface="Montserrat" panose="00000500000000000000" pitchFamily="50" charset="0"/>
              </a:defRPr>
            </a:lvl1pPr>
          </a:lstStyle>
          <a:p>
            <a:pPr>
              <a:defRPr/>
            </a:pPr>
            <a:endParaRPr lang="da-DK" dirty="0"/>
          </a:p>
        </p:txBody>
      </p:sp>
      <p:sp>
        <p:nvSpPr>
          <p:cNvPr id="28" name="Rectangle: Rounded Corners 66">
            <a:extLst>
              <a:ext uri="{FF2B5EF4-FFF2-40B4-BE49-F238E27FC236}">
                <a16:creationId xmlns:a16="http://schemas.microsoft.com/office/drawing/2014/main" id="{D11CECF9-3D8B-428F-A942-C9BB03F33A15}"/>
              </a:ext>
            </a:extLst>
          </p:cNvPr>
          <p:cNvSpPr/>
          <p:nvPr/>
        </p:nvSpPr>
        <p:spPr>
          <a:xfrm>
            <a:off x="304649" y="5220678"/>
            <a:ext cx="516142" cy="685594"/>
          </a:xfrm>
          <a:prstGeom prst="roundRect">
            <a:avLst/>
          </a:prstGeom>
          <a:solidFill>
            <a:srgbClr val="58A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75">
              <a:latin typeface="Montserrat" panose="00000500000000000000" pitchFamily="50" charset="0"/>
            </a:endParaRPr>
          </a:p>
        </p:txBody>
      </p:sp>
      <p:sp>
        <p:nvSpPr>
          <p:cNvPr id="30" name="Pladsholder til tekst 68">
            <a:extLst>
              <a:ext uri="{FF2B5EF4-FFF2-40B4-BE49-F238E27FC236}">
                <a16:creationId xmlns:a16="http://schemas.microsoft.com/office/drawing/2014/main" id="{A41CC2F3-F36F-4012-9023-48E5F385C4B7}"/>
              </a:ext>
            </a:extLst>
          </p:cNvPr>
          <p:cNvSpPr>
            <a:spLocks noGrp="1"/>
          </p:cNvSpPr>
          <p:nvPr>
            <p:ph type="body" sz="quarter" idx="29" hasCustomPrompt="1"/>
          </p:nvPr>
        </p:nvSpPr>
        <p:spPr>
          <a:xfrm>
            <a:off x="304649" y="5239920"/>
            <a:ext cx="501635" cy="666352"/>
          </a:xfrm>
          <a:prstGeom prst="rect">
            <a:avLst/>
          </a:prstGeom>
        </p:spPr>
        <p:txBody>
          <a:bodyPr anchor="ctr" anchorCtr="0"/>
          <a:lstStyle>
            <a:lvl1pPr marL="0" indent="0" algn="ctr">
              <a:buNone/>
              <a:defRPr sz="1200" b="1">
                <a:solidFill>
                  <a:schemeClr val="bg1"/>
                </a:solidFill>
                <a:latin typeface="Montserrat" panose="00000500000000000000" pitchFamily="50" charset="0"/>
              </a:defRPr>
            </a:lvl1pPr>
          </a:lstStyle>
          <a:p>
            <a:pPr lvl="0"/>
            <a:r>
              <a:rPr lang="da-DK" dirty="0"/>
              <a:t>%</a:t>
            </a:r>
          </a:p>
        </p:txBody>
      </p:sp>
      <p:sp>
        <p:nvSpPr>
          <p:cNvPr id="34" name="Pladsholder til tekst 76">
            <a:extLst>
              <a:ext uri="{FF2B5EF4-FFF2-40B4-BE49-F238E27FC236}">
                <a16:creationId xmlns:a16="http://schemas.microsoft.com/office/drawing/2014/main" id="{26E1BB1A-8FAE-4DAC-B53E-C975A35B34A8}"/>
              </a:ext>
            </a:extLst>
          </p:cNvPr>
          <p:cNvSpPr>
            <a:spLocks noGrp="1"/>
          </p:cNvSpPr>
          <p:nvPr>
            <p:ph type="body" sz="quarter" idx="30" hasCustomPrompt="1"/>
          </p:nvPr>
        </p:nvSpPr>
        <p:spPr>
          <a:xfrm>
            <a:off x="996482" y="5220813"/>
            <a:ext cx="2761702" cy="302661"/>
          </a:xfrm>
          <a:prstGeom prst="rect">
            <a:avLst/>
          </a:prstGeom>
        </p:spPr>
        <p:txBody>
          <a:bodyPr/>
          <a:lstStyle>
            <a:lvl1pPr marL="0" indent="0">
              <a:buNone/>
              <a:defRPr sz="1200" b="1">
                <a:solidFill>
                  <a:srgbClr val="58A8F2"/>
                </a:solidFill>
                <a:latin typeface="Montserrat" panose="00000500000000000000" pitchFamily="50" charset="0"/>
              </a:defRPr>
            </a:lvl1pPr>
          </a:lstStyle>
          <a:p>
            <a:pPr lvl="0"/>
            <a:r>
              <a:rPr lang="da-DK" dirty="0"/>
              <a:t>Overskrift</a:t>
            </a:r>
          </a:p>
        </p:txBody>
      </p:sp>
      <p:sp>
        <p:nvSpPr>
          <p:cNvPr id="35" name="Pladsholder til tekst 76">
            <a:extLst>
              <a:ext uri="{FF2B5EF4-FFF2-40B4-BE49-F238E27FC236}">
                <a16:creationId xmlns:a16="http://schemas.microsoft.com/office/drawing/2014/main" id="{BFA82828-0120-409D-898E-A4A731F22DEB}"/>
              </a:ext>
            </a:extLst>
          </p:cNvPr>
          <p:cNvSpPr>
            <a:spLocks noGrp="1"/>
          </p:cNvSpPr>
          <p:nvPr>
            <p:ph type="body" sz="quarter" idx="31" hasCustomPrompt="1"/>
          </p:nvPr>
        </p:nvSpPr>
        <p:spPr>
          <a:xfrm>
            <a:off x="996482" y="5563356"/>
            <a:ext cx="2761701" cy="230832"/>
          </a:xfrm>
          <a:prstGeom prst="rect">
            <a:avLst/>
          </a:prstGeom>
        </p:spPr>
        <p:txBody>
          <a:bodyPr>
            <a:spAutoFit/>
          </a:bodyPr>
          <a:lstStyle>
            <a:lvl1pPr marL="0" marR="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sz="900" b="0">
                <a:solidFill>
                  <a:schemeClr val="tx1"/>
                </a:solidFill>
                <a:latin typeface="Montserrat" panose="00000500000000000000" pitchFamily="50" charset="0"/>
              </a:defRPr>
            </a:lvl1pPr>
          </a:lstStyle>
          <a:p>
            <a:pPr marL="0" marR="0" lvl="0" indent="0" algn="l"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Intro tekst til emnet</a:t>
            </a:r>
          </a:p>
        </p:txBody>
      </p:sp>
      <p:pic>
        <p:nvPicPr>
          <p:cNvPr id="25" name="Billede 24">
            <a:extLst>
              <a:ext uri="{FF2B5EF4-FFF2-40B4-BE49-F238E27FC236}">
                <a16:creationId xmlns:a16="http://schemas.microsoft.com/office/drawing/2014/main" id="{9698D3BA-0D1A-4540-90EA-9580F7D8549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247148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28" grpId="0" animBg="1"/>
    </p:bld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dslinje start">
    <p:spTree>
      <p:nvGrpSpPr>
        <p:cNvPr id="1" name=""/>
        <p:cNvGrpSpPr/>
        <p:nvPr/>
      </p:nvGrpSpPr>
      <p:grpSpPr>
        <a:xfrm>
          <a:off x="0" y="0"/>
          <a:ext cx="0" cy="0"/>
          <a:chOff x="0" y="0"/>
          <a:chExt cx="0" cy="0"/>
        </a:xfrm>
      </p:grpSpPr>
      <p:sp>
        <p:nvSpPr>
          <p:cNvPr id="27" name="Ellipse 26">
            <a:extLst>
              <a:ext uri="{FF2B5EF4-FFF2-40B4-BE49-F238E27FC236}">
                <a16:creationId xmlns:a16="http://schemas.microsoft.com/office/drawing/2014/main" id="{4661CDAF-5391-4126-B1D3-8A8B629C211F}"/>
              </a:ext>
            </a:extLst>
          </p:cNvPr>
          <p:cNvSpPr/>
          <p:nvPr/>
        </p:nvSpPr>
        <p:spPr>
          <a:xfrm>
            <a:off x="1509129" y="2519364"/>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2" name="Titel 1">
            <a:extLst>
              <a:ext uri="{FF2B5EF4-FFF2-40B4-BE49-F238E27FC236}">
                <a16:creationId xmlns:a16="http://schemas.microsoft.com/office/drawing/2014/main" id="{1A2E6EE6-5335-4AF1-B665-6A5D209FEBF0}"/>
              </a:ext>
            </a:extLst>
          </p:cNvPr>
          <p:cNvSpPr>
            <a:spLocks noGrp="1"/>
          </p:cNvSpPr>
          <p:nvPr>
            <p:ph type="title" hasCustomPrompt="1"/>
          </p:nvPr>
        </p:nvSpPr>
        <p:spPr>
          <a:xfrm>
            <a:off x="402194" y="1268934"/>
            <a:ext cx="8339613" cy="588443"/>
          </a:xfrm>
          <a:prstGeom prst="rect">
            <a:avLst/>
          </a:prstGeom>
        </p:spPr>
        <p:txBody>
          <a:bodyPr/>
          <a:lstStyle>
            <a:lvl1pPr algn="ctr">
              <a:defRPr sz="2250" b="1">
                <a:solidFill>
                  <a:srgbClr val="243B6F"/>
                </a:solidFill>
                <a:latin typeface="Montserrat" panose="00000500000000000000" pitchFamily="50" charset="0"/>
              </a:defRPr>
            </a:lvl1pPr>
          </a:lstStyle>
          <a:p>
            <a:r>
              <a:rPr lang="da-DK" dirty="0"/>
              <a:t>Overskrift</a:t>
            </a:r>
          </a:p>
        </p:txBody>
      </p:sp>
      <p:sp>
        <p:nvSpPr>
          <p:cNvPr id="5" name="Rektangel 4">
            <a:extLst>
              <a:ext uri="{FF2B5EF4-FFF2-40B4-BE49-F238E27FC236}">
                <a16:creationId xmlns:a16="http://schemas.microsoft.com/office/drawing/2014/main" id="{C58D5B59-E60B-4AE0-BCA6-33863EECD452}"/>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cxnSp>
        <p:nvCxnSpPr>
          <p:cNvPr id="10" name="Lige forbindelse 9">
            <a:extLst>
              <a:ext uri="{FF2B5EF4-FFF2-40B4-BE49-F238E27FC236}">
                <a16:creationId xmlns:a16="http://schemas.microsoft.com/office/drawing/2014/main" id="{76E71491-D19D-4B43-ABCC-96F907968D3A}"/>
              </a:ext>
            </a:extLst>
          </p:cNvPr>
          <p:cNvCxnSpPr/>
          <p:nvPr/>
        </p:nvCxnSpPr>
        <p:spPr>
          <a:xfrm>
            <a:off x="4572000" y="2352675"/>
            <a:ext cx="0" cy="4591050"/>
          </a:xfrm>
          <a:prstGeom prst="line">
            <a:avLst/>
          </a:prstGeom>
        </p:spPr>
        <p:style>
          <a:lnRef idx="1">
            <a:schemeClr val="dk1"/>
          </a:lnRef>
          <a:fillRef idx="0">
            <a:schemeClr val="dk1"/>
          </a:fillRef>
          <a:effectRef idx="0">
            <a:schemeClr val="dk1"/>
          </a:effectRef>
          <a:fontRef idx="minor">
            <a:schemeClr val="tx1"/>
          </a:fontRef>
        </p:style>
      </p:cxnSp>
      <p:cxnSp>
        <p:nvCxnSpPr>
          <p:cNvPr id="12" name="Lige forbindelse 11">
            <a:extLst>
              <a:ext uri="{FF2B5EF4-FFF2-40B4-BE49-F238E27FC236}">
                <a16:creationId xmlns:a16="http://schemas.microsoft.com/office/drawing/2014/main" id="{B09EBE93-7D70-47C1-B992-914FEC69701B}"/>
              </a:ext>
            </a:extLst>
          </p:cNvPr>
          <p:cNvCxnSpPr/>
          <p:nvPr/>
        </p:nvCxnSpPr>
        <p:spPr>
          <a:xfrm flipH="1">
            <a:off x="2450536" y="3143250"/>
            <a:ext cx="2121464" cy="0"/>
          </a:xfrm>
          <a:prstGeom prst="line">
            <a:avLst/>
          </a:prstGeom>
        </p:spPr>
        <p:style>
          <a:lnRef idx="1">
            <a:schemeClr val="dk1"/>
          </a:lnRef>
          <a:fillRef idx="0">
            <a:schemeClr val="dk1"/>
          </a:fillRef>
          <a:effectRef idx="0">
            <a:schemeClr val="dk1"/>
          </a:effectRef>
          <a:fontRef idx="minor">
            <a:schemeClr val="tx1"/>
          </a:fontRef>
        </p:style>
      </p:cxnSp>
      <p:cxnSp>
        <p:nvCxnSpPr>
          <p:cNvPr id="14" name="Lige forbindelse 13">
            <a:extLst>
              <a:ext uri="{FF2B5EF4-FFF2-40B4-BE49-F238E27FC236}">
                <a16:creationId xmlns:a16="http://schemas.microsoft.com/office/drawing/2014/main" id="{1EA6A543-E6CA-4113-8D32-21B2BAEC2B7F}"/>
              </a:ext>
            </a:extLst>
          </p:cNvPr>
          <p:cNvCxnSpPr/>
          <p:nvPr/>
        </p:nvCxnSpPr>
        <p:spPr>
          <a:xfrm>
            <a:off x="4572000" y="4276725"/>
            <a:ext cx="1845389"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Pladsholder til tekst 28">
            <a:extLst>
              <a:ext uri="{FF2B5EF4-FFF2-40B4-BE49-F238E27FC236}">
                <a16:creationId xmlns:a16="http://schemas.microsoft.com/office/drawing/2014/main" id="{BD9D2E8B-C2C8-460A-A99E-DB5202A7FB25}"/>
              </a:ext>
            </a:extLst>
          </p:cNvPr>
          <p:cNvSpPr>
            <a:spLocks noGrp="1"/>
          </p:cNvSpPr>
          <p:nvPr>
            <p:ph type="body" sz="quarter" idx="26" hasCustomPrompt="1"/>
          </p:nvPr>
        </p:nvSpPr>
        <p:spPr>
          <a:xfrm>
            <a:off x="1643107" y="2714626"/>
            <a:ext cx="663704" cy="876301"/>
          </a:xfrm>
          <a:prstGeom prst="rect">
            <a:avLst/>
          </a:prstGeom>
          <a:solidFill>
            <a:srgbClr val="243B6F"/>
          </a:solidFill>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33" name="Ellipse 32">
            <a:extLst>
              <a:ext uri="{FF2B5EF4-FFF2-40B4-BE49-F238E27FC236}">
                <a16:creationId xmlns:a16="http://schemas.microsoft.com/office/drawing/2014/main" id="{D3993C2D-B9F4-43A0-923C-D0920D67B5C6}"/>
              </a:ext>
            </a:extLst>
          </p:cNvPr>
          <p:cNvSpPr/>
          <p:nvPr/>
        </p:nvSpPr>
        <p:spPr>
          <a:xfrm>
            <a:off x="6417389" y="3652839"/>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35" name="Pladsholder til tekst 28">
            <a:extLst>
              <a:ext uri="{FF2B5EF4-FFF2-40B4-BE49-F238E27FC236}">
                <a16:creationId xmlns:a16="http://schemas.microsoft.com/office/drawing/2014/main" id="{393E0A15-3253-454C-9335-50857C682CB4}"/>
              </a:ext>
            </a:extLst>
          </p:cNvPr>
          <p:cNvSpPr>
            <a:spLocks noGrp="1"/>
          </p:cNvSpPr>
          <p:nvPr>
            <p:ph type="body" sz="quarter" idx="28" hasCustomPrompt="1"/>
          </p:nvPr>
        </p:nvSpPr>
        <p:spPr>
          <a:xfrm>
            <a:off x="6551367" y="3848101"/>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37" name="Pladsholder til tekst 36">
            <a:extLst>
              <a:ext uri="{FF2B5EF4-FFF2-40B4-BE49-F238E27FC236}">
                <a16:creationId xmlns:a16="http://schemas.microsoft.com/office/drawing/2014/main" id="{EAD909CE-6F0B-4F27-B07C-F94F4FD0EB2F}"/>
              </a:ext>
            </a:extLst>
          </p:cNvPr>
          <p:cNvSpPr>
            <a:spLocks noGrp="1"/>
          </p:cNvSpPr>
          <p:nvPr>
            <p:ph type="body" sz="quarter" idx="29" hasCustomPrompt="1"/>
          </p:nvPr>
        </p:nvSpPr>
        <p:spPr>
          <a:xfrm>
            <a:off x="2540366" y="2916369"/>
            <a:ext cx="1887905" cy="216982"/>
          </a:xfrm>
          <a:prstGeom prst="rect">
            <a:avLst/>
          </a:prstGeom>
        </p:spPr>
        <p:txBody>
          <a:bodyPr anchor="b" anchorCtr="0">
            <a:spAutoFit/>
          </a:bodyPr>
          <a:lstStyle>
            <a:lvl1pPr marL="0" indent="0">
              <a:buNone/>
              <a:defRPr sz="900" i="1">
                <a:solidFill>
                  <a:schemeClr val="bg1">
                    <a:lumMod val="50000"/>
                  </a:schemeClr>
                </a:solidFill>
                <a:latin typeface="Montserrat" panose="00000500000000000000" pitchFamily="50" charset="0"/>
              </a:defRPr>
            </a:lvl1pPr>
          </a:lstStyle>
          <a:p>
            <a:pPr lvl="0"/>
            <a:r>
              <a:rPr lang="da-DK" dirty="0"/>
              <a:t>Følgetekst</a:t>
            </a:r>
          </a:p>
        </p:txBody>
      </p:sp>
      <p:sp>
        <p:nvSpPr>
          <p:cNvPr id="38" name="Pladsholder til tekst 36">
            <a:extLst>
              <a:ext uri="{FF2B5EF4-FFF2-40B4-BE49-F238E27FC236}">
                <a16:creationId xmlns:a16="http://schemas.microsoft.com/office/drawing/2014/main" id="{189118BA-C214-4E6B-82EA-168A43292329}"/>
              </a:ext>
            </a:extLst>
          </p:cNvPr>
          <p:cNvSpPr>
            <a:spLocks noGrp="1"/>
          </p:cNvSpPr>
          <p:nvPr>
            <p:ph type="body" sz="quarter" idx="30" hasCustomPrompt="1"/>
          </p:nvPr>
        </p:nvSpPr>
        <p:spPr>
          <a:xfrm>
            <a:off x="4659268" y="4052269"/>
            <a:ext cx="1707816" cy="216982"/>
          </a:xfrm>
          <a:prstGeom prst="rect">
            <a:avLst/>
          </a:prstGeom>
        </p:spPr>
        <p:txBody>
          <a:bodyPr wrap="square" anchor="b" anchorCtr="0">
            <a:spAutoFit/>
          </a:bodyPr>
          <a:lstStyle>
            <a:lvl1pPr marL="0" indent="0">
              <a:buNone/>
              <a:defRPr sz="900" i="1">
                <a:solidFill>
                  <a:schemeClr val="bg1">
                    <a:lumMod val="50000"/>
                  </a:schemeClr>
                </a:solidFill>
                <a:latin typeface="Montserrat" panose="00000500000000000000" pitchFamily="50" charset="0"/>
              </a:defRPr>
            </a:lvl1pPr>
          </a:lstStyle>
          <a:p>
            <a:pPr lvl="0"/>
            <a:r>
              <a:rPr lang="da-DK" dirty="0"/>
              <a:t>Følgetekst</a:t>
            </a:r>
          </a:p>
        </p:txBody>
      </p:sp>
      <p:sp>
        <p:nvSpPr>
          <p:cNvPr id="39" name="Ellipse 38">
            <a:extLst>
              <a:ext uri="{FF2B5EF4-FFF2-40B4-BE49-F238E27FC236}">
                <a16:creationId xmlns:a16="http://schemas.microsoft.com/office/drawing/2014/main" id="{753195A9-A4B2-4A61-B1E8-D1112916186A}"/>
              </a:ext>
            </a:extLst>
          </p:cNvPr>
          <p:cNvSpPr/>
          <p:nvPr/>
        </p:nvSpPr>
        <p:spPr>
          <a:xfrm>
            <a:off x="1792390" y="5589069"/>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42" name="Pladsholder til tekst 28">
            <a:extLst>
              <a:ext uri="{FF2B5EF4-FFF2-40B4-BE49-F238E27FC236}">
                <a16:creationId xmlns:a16="http://schemas.microsoft.com/office/drawing/2014/main" id="{515C0218-74E1-4DB0-A864-AE6361178510}"/>
              </a:ext>
            </a:extLst>
          </p:cNvPr>
          <p:cNvSpPr>
            <a:spLocks noGrp="1"/>
          </p:cNvSpPr>
          <p:nvPr>
            <p:ph type="body" sz="quarter" idx="32" hasCustomPrompt="1"/>
          </p:nvPr>
        </p:nvSpPr>
        <p:spPr>
          <a:xfrm>
            <a:off x="1926368" y="5784331"/>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cxnSp>
        <p:nvCxnSpPr>
          <p:cNvPr id="45" name="Lige forbindelse 44">
            <a:extLst>
              <a:ext uri="{FF2B5EF4-FFF2-40B4-BE49-F238E27FC236}">
                <a16:creationId xmlns:a16="http://schemas.microsoft.com/office/drawing/2014/main" id="{E8F0D999-BAF2-4D6F-AA78-620D30AABA01}"/>
              </a:ext>
            </a:extLst>
          </p:cNvPr>
          <p:cNvCxnSpPr/>
          <p:nvPr/>
        </p:nvCxnSpPr>
        <p:spPr>
          <a:xfrm>
            <a:off x="2721255" y="6219825"/>
            <a:ext cx="1845389" cy="0"/>
          </a:xfrm>
          <a:prstGeom prst="line">
            <a:avLst/>
          </a:prstGeom>
        </p:spPr>
        <p:style>
          <a:lnRef idx="1">
            <a:schemeClr val="dk1"/>
          </a:lnRef>
          <a:fillRef idx="0">
            <a:schemeClr val="dk1"/>
          </a:fillRef>
          <a:effectRef idx="0">
            <a:schemeClr val="dk1"/>
          </a:effectRef>
          <a:fontRef idx="minor">
            <a:schemeClr val="tx1"/>
          </a:fontRef>
        </p:style>
      </p:cxnSp>
      <p:sp>
        <p:nvSpPr>
          <p:cNvPr id="46" name="Pladsholder til tekst 36">
            <a:extLst>
              <a:ext uri="{FF2B5EF4-FFF2-40B4-BE49-F238E27FC236}">
                <a16:creationId xmlns:a16="http://schemas.microsoft.com/office/drawing/2014/main" id="{4175FAC3-AB93-4DCA-B832-109EBC677500}"/>
              </a:ext>
            </a:extLst>
          </p:cNvPr>
          <p:cNvSpPr>
            <a:spLocks noGrp="1"/>
          </p:cNvSpPr>
          <p:nvPr>
            <p:ph type="body" sz="quarter" idx="34" hasCustomPrompt="1"/>
          </p:nvPr>
        </p:nvSpPr>
        <p:spPr>
          <a:xfrm>
            <a:off x="2874530" y="6001144"/>
            <a:ext cx="1539366" cy="216982"/>
          </a:xfrm>
          <a:prstGeom prst="rect">
            <a:avLst/>
          </a:prstGeom>
        </p:spPr>
        <p:txBody>
          <a:bodyPr wrap="square" anchor="b" anchorCtr="0">
            <a:spAutoFit/>
          </a:bodyPr>
          <a:lstStyle>
            <a:lvl1pPr marL="0" indent="0">
              <a:buNone/>
              <a:defRPr sz="900" i="1">
                <a:solidFill>
                  <a:schemeClr val="bg1">
                    <a:lumMod val="50000"/>
                  </a:schemeClr>
                </a:solidFill>
                <a:latin typeface="Montserrat" panose="00000500000000000000" pitchFamily="50" charset="0"/>
              </a:defRPr>
            </a:lvl1pPr>
          </a:lstStyle>
          <a:p>
            <a:pPr lvl="0"/>
            <a:r>
              <a:rPr lang="da-DK" dirty="0"/>
              <a:t>Følgetekst</a:t>
            </a:r>
          </a:p>
        </p:txBody>
      </p:sp>
      <p:sp>
        <p:nvSpPr>
          <p:cNvPr id="23" name="Slide Number">
            <a:extLst>
              <a:ext uri="{FF2B5EF4-FFF2-40B4-BE49-F238E27FC236}">
                <a16:creationId xmlns:a16="http://schemas.microsoft.com/office/drawing/2014/main" id="{408EDE52-BCD7-4FBE-821F-49D2BBD5A256}"/>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
        <p:nvSpPr>
          <p:cNvPr id="24" name="Pladsholder til sidefod 2">
            <a:extLst>
              <a:ext uri="{FF2B5EF4-FFF2-40B4-BE49-F238E27FC236}">
                <a16:creationId xmlns:a16="http://schemas.microsoft.com/office/drawing/2014/main" id="{CD312D8C-AAC5-4906-AA17-847D972580A2}"/>
              </a:ext>
            </a:extLst>
          </p:cNvPr>
          <p:cNvSpPr>
            <a:spLocks noGrp="1"/>
          </p:cNvSpPr>
          <p:nvPr>
            <p:ph type="ftr" sz="quarter" idx="35"/>
          </p:nvPr>
        </p:nvSpPr>
        <p:spPr>
          <a:xfrm>
            <a:off x="5935307" y="-3354"/>
            <a:ext cx="2441896" cy="657272"/>
          </a:xfrm>
          <a:prstGeom prst="rect">
            <a:avLst/>
          </a:prstGeom>
        </p:spPr>
        <p:txBody>
          <a:bodyPr anchor="ctr" anchorCtr="0"/>
          <a:lstStyle>
            <a:lvl1pPr algn="r">
              <a:defRPr sz="675" b="1">
                <a:solidFill>
                  <a:schemeClr val="bg2"/>
                </a:solidFill>
                <a:latin typeface="Montserrat" panose="00000500000000000000" pitchFamily="50" charset="0"/>
              </a:defRPr>
            </a:lvl1pPr>
          </a:lstStyle>
          <a:p>
            <a:pPr>
              <a:defRPr/>
            </a:pPr>
            <a:endParaRPr lang="da-DK" dirty="0"/>
          </a:p>
        </p:txBody>
      </p:sp>
      <p:pic>
        <p:nvPicPr>
          <p:cNvPr id="21" name="Billede 20">
            <a:extLst>
              <a:ext uri="{FF2B5EF4-FFF2-40B4-BE49-F238E27FC236}">
                <a16:creationId xmlns:a16="http://schemas.microsoft.com/office/drawing/2014/main" id="{1ED8E704-0F2A-4BD7-90A7-D26168C713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Tree>
    <p:extLst>
      <p:ext uri="{BB962C8B-B14F-4D97-AF65-F5344CB8AC3E}">
        <p14:creationId xmlns:p14="http://schemas.microsoft.com/office/powerpoint/2010/main" val="36400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circle(in)">
                                      <p:cBhvr>
                                        <p:cTn id="16" dur="2000"/>
                                        <p:tgtEl>
                                          <p:spTgt spid="3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ircle(in)">
                                      <p:cBhvr>
                                        <p:cTn id="19" dur="2000"/>
                                        <p:tgtEl>
                                          <p:spTgt spid="39"/>
                                        </p:tgtEl>
                                      </p:cBhvr>
                                    </p:animEffect>
                                  </p:childTnLst>
                                </p:cTn>
                              </p:par>
                              <p:par>
                                <p:cTn id="20" presetID="6"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bg/>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2">
                                            <p:txEl>
                                              <p:pRg st="0" end="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build="p" animBg="1">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3" grpId="0" animBg="1"/>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7" grpId="0" build="p">
        <p:tmplLst>
          <p:tmpl lvl="1">
            <p:tnLst>
              <p:par>
                <p:cTn presetID="1"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childTnLst>
                </p:cTn>
              </p:par>
            </p:tnLst>
          </p:tmpl>
        </p:tmplLst>
      </p:bldP>
      <p:bldP spid="38" grpId="0" build="p">
        <p:tmplLst>
          <p:tmpl lvl="1">
            <p:tnLst>
              <p:par>
                <p:cTn presetID="1" presetClass="entr" presetSubtype="0" fill="hold" nodeType="clickEffect">
                  <p:stCondLst>
                    <p:cond delay="0"/>
                  </p:stCondLst>
                  <p:childTnLst>
                    <p:set>
                      <p:cBhvr>
                        <p:cTn dur="1" fill="hold">
                          <p:stCondLst>
                            <p:cond delay="0"/>
                          </p:stCondLst>
                        </p:cTn>
                        <p:tgtEl>
                          <p:spTgt spid="38"/>
                        </p:tgtEl>
                        <p:attrNameLst>
                          <p:attrName>style.visibility</p:attrName>
                        </p:attrNameLst>
                      </p:cBhvr>
                      <p:to>
                        <p:strVal val="visible"/>
                      </p:to>
                    </p:set>
                  </p:childTnLst>
                </p:cTn>
              </p:par>
            </p:tnLst>
          </p:tmpl>
        </p:tmplLst>
      </p:bldP>
      <p:bldP spid="39" grpId="0" animBg="1"/>
      <p:bldP spid="42" grpId="0" build="p">
        <p:tmplLst>
          <p:tmpl lvl="1">
            <p:tnLst>
              <p:par>
                <p:cTn presetID="1"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childTnLst>
                </p:cTn>
              </p:par>
            </p:tnLst>
          </p:tmpl>
        </p:tmplLst>
      </p:bldP>
      <p:bldP spid="46" grpId="0" build="p">
        <p:tmplLst>
          <p:tmpl lvl="1">
            <p:tnLst>
              <p:par>
                <p:cTn presetID="1"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childTnLst>
                </p:cTn>
              </p:par>
            </p:tnLst>
          </p:tmpl>
        </p:tmplLst>
      </p:bldP>
    </p:bld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dslinje midt">
    <p:spTree>
      <p:nvGrpSpPr>
        <p:cNvPr id="1" name=""/>
        <p:cNvGrpSpPr/>
        <p:nvPr/>
      </p:nvGrpSpPr>
      <p:grpSpPr>
        <a:xfrm>
          <a:off x="0" y="0"/>
          <a:ext cx="0" cy="0"/>
          <a:chOff x="0" y="0"/>
          <a:chExt cx="0" cy="0"/>
        </a:xfrm>
      </p:grpSpPr>
      <p:sp>
        <p:nvSpPr>
          <p:cNvPr id="27" name="Ellipse 26">
            <a:extLst>
              <a:ext uri="{FF2B5EF4-FFF2-40B4-BE49-F238E27FC236}">
                <a16:creationId xmlns:a16="http://schemas.microsoft.com/office/drawing/2014/main" id="{4661CDAF-5391-4126-B1D3-8A8B629C211F}"/>
              </a:ext>
            </a:extLst>
          </p:cNvPr>
          <p:cNvSpPr/>
          <p:nvPr/>
        </p:nvSpPr>
        <p:spPr>
          <a:xfrm>
            <a:off x="1501942" y="2328864"/>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cxnSp>
        <p:nvCxnSpPr>
          <p:cNvPr id="10" name="Lige forbindelse 9">
            <a:extLst>
              <a:ext uri="{FF2B5EF4-FFF2-40B4-BE49-F238E27FC236}">
                <a16:creationId xmlns:a16="http://schemas.microsoft.com/office/drawing/2014/main" id="{76E71491-D19D-4B43-ABCC-96F907968D3A}"/>
              </a:ext>
            </a:extLst>
          </p:cNvPr>
          <p:cNvCxnSpPr>
            <a:cxnSpLocks/>
          </p:cNvCxnSpPr>
          <p:nvPr/>
        </p:nvCxnSpPr>
        <p:spPr>
          <a:xfrm>
            <a:off x="4572000" y="1"/>
            <a:ext cx="0" cy="6943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B09EBE93-7D70-47C1-B992-914FEC69701B}"/>
              </a:ext>
            </a:extLst>
          </p:cNvPr>
          <p:cNvCxnSpPr/>
          <p:nvPr/>
        </p:nvCxnSpPr>
        <p:spPr>
          <a:xfrm flipH="1">
            <a:off x="2443351" y="2952750"/>
            <a:ext cx="2121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1EA6A543-E6CA-4113-8D32-21B2BAEC2B7F}"/>
              </a:ext>
            </a:extLst>
          </p:cNvPr>
          <p:cNvCxnSpPr/>
          <p:nvPr/>
        </p:nvCxnSpPr>
        <p:spPr>
          <a:xfrm>
            <a:off x="4579186" y="1857375"/>
            <a:ext cx="1845389"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Pladsholder til tekst 28">
            <a:extLst>
              <a:ext uri="{FF2B5EF4-FFF2-40B4-BE49-F238E27FC236}">
                <a16:creationId xmlns:a16="http://schemas.microsoft.com/office/drawing/2014/main" id="{BD9D2E8B-C2C8-460A-A99E-DB5202A7FB25}"/>
              </a:ext>
            </a:extLst>
          </p:cNvPr>
          <p:cNvSpPr>
            <a:spLocks noGrp="1"/>
          </p:cNvSpPr>
          <p:nvPr>
            <p:ph type="body" sz="quarter" idx="26" hasCustomPrompt="1"/>
          </p:nvPr>
        </p:nvSpPr>
        <p:spPr>
          <a:xfrm>
            <a:off x="1635920" y="2524126"/>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33" name="Ellipse 32">
            <a:extLst>
              <a:ext uri="{FF2B5EF4-FFF2-40B4-BE49-F238E27FC236}">
                <a16:creationId xmlns:a16="http://schemas.microsoft.com/office/drawing/2014/main" id="{D3993C2D-B9F4-43A0-923C-D0920D67B5C6}"/>
              </a:ext>
            </a:extLst>
          </p:cNvPr>
          <p:cNvSpPr/>
          <p:nvPr/>
        </p:nvSpPr>
        <p:spPr>
          <a:xfrm>
            <a:off x="6424576" y="1233487"/>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35" name="Pladsholder til tekst 28">
            <a:extLst>
              <a:ext uri="{FF2B5EF4-FFF2-40B4-BE49-F238E27FC236}">
                <a16:creationId xmlns:a16="http://schemas.microsoft.com/office/drawing/2014/main" id="{393E0A15-3253-454C-9335-50857C682CB4}"/>
              </a:ext>
            </a:extLst>
          </p:cNvPr>
          <p:cNvSpPr>
            <a:spLocks noGrp="1"/>
          </p:cNvSpPr>
          <p:nvPr>
            <p:ph type="body" sz="quarter" idx="28" hasCustomPrompt="1"/>
          </p:nvPr>
        </p:nvSpPr>
        <p:spPr>
          <a:xfrm>
            <a:off x="6558553" y="1428749"/>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37" name="Pladsholder til tekst 36">
            <a:extLst>
              <a:ext uri="{FF2B5EF4-FFF2-40B4-BE49-F238E27FC236}">
                <a16:creationId xmlns:a16="http://schemas.microsoft.com/office/drawing/2014/main" id="{EAD909CE-6F0B-4F27-B07C-F94F4FD0EB2F}"/>
              </a:ext>
            </a:extLst>
          </p:cNvPr>
          <p:cNvSpPr>
            <a:spLocks noGrp="1"/>
          </p:cNvSpPr>
          <p:nvPr>
            <p:ph type="body" sz="quarter" idx="29" hasCustomPrompt="1"/>
          </p:nvPr>
        </p:nvSpPr>
        <p:spPr>
          <a:xfrm>
            <a:off x="2533180" y="2729869"/>
            <a:ext cx="1887905" cy="216982"/>
          </a:xfrm>
          <a:prstGeom prst="rect">
            <a:avLst/>
          </a:prstGeom>
        </p:spPr>
        <p:txBody>
          <a:bodyPr anchor="b" anchorCtr="0">
            <a:spAutoFit/>
          </a:bodyPr>
          <a:lstStyle>
            <a:lvl1pPr marL="0" indent="0">
              <a:buNone/>
              <a:defRPr sz="900" i="1">
                <a:solidFill>
                  <a:schemeClr val="bg1">
                    <a:lumMod val="50000"/>
                  </a:schemeClr>
                </a:solidFill>
                <a:latin typeface="Montserrat" panose="00000500000000000000" pitchFamily="50" charset="0"/>
              </a:defRPr>
            </a:lvl1pPr>
          </a:lstStyle>
          <a:p>
            <a:pPr lvl="0"/>
            <a:r>
              <a:rPr lang="da-DK" dirty="0"/>
              <a:t>Følgetekst</a:t>
            </a:r>
          </a:p>
        </p:txBody>
      </p:sp>
      <p:sp>
        <p:nvSpPr>
          <p:cNvPr id="38" name="Pladsholder til tekst 36">
            <a:extLst>
              <a:ext uri="{FF2B5EF4-FFF2-40B4-BE49-F238E27FC236}">
                <a16:creationId xmlns:a16="http://schemas.microsoft.com/office/drawing/2014/main" id="{189118BA-C214-4E6B-82EA-168A43292329}"/>
              </a:ext>
            </a:extLst>
          </p:cNvPr>
          <p:cNvSpPr>
            <a:spLocks noGrp="1"/>
          </p:cNvSpPr>
          <p:nvPr>
            <p:ph type="body" sz="quarter" idx="30" hasCustomPrompt="1"/>
          </p:nvPr>
        </p:nvSpPr>
        <p:spPr>
          <a:xfrm>
            <a:off x="4666455" y="1643825"/>
            <a:ext cx="1707816" cy="216982"/>
          </a:xfrm>
          <a:prstGeom prst="rect">
            <a:avLst/>
          </a:prstGeom>
        </p:spPr>
        <p:txBody>
          <a:bodyPr wrap="square" anchor="b" anchorCtr="0">
            <a:spAutoFit/>
          </a:bodyPr>
          <a:lstStyle>
            <a:lvl1pPr marL="0" indent="0">
              <a:buNone/>
              <a:defRPr sz="900" i="1">
                <a:solidFill>
                  <a:schemeClr val="bg1">
                    <a:lumMod val="50000"/>
                  </a:schemeClr>
                </a:solidFill>
                <a:latin typeface="Montserrat" panose="00000500000000000000" pitchFamily="50" charset="0"/>
              </a:defRPr>
            </a:lvl1pPr>
          </a:lstStyle>
          <a:p>
            <a:pPr lvl="0"/>
            <a:r>
              <a:rPr lang="da-DK" dirty="0"/>
              <a:t>Følgetekst</a:t>
            </a:r>
          </a:p>
        </p:txBody>
      </p:sp>
      <p:cxnSp>
        <p:nvCxnSpPr>
          <p:cNvPr id="19" name="Lige forbindelse 18">
            <a:extLst>
              <a:ext uri="{FF2B5EF4-FFF2-40B4-BE49-F238E27FC236}">
                <a16:creationId xmlns:a16="http://schemas.microsoft.com/office/drawing/2014/main" id="{315CC5DC-B388-4564-983C-A95311E852A0}"/>
              </a:ext>
            </a:extLst>
          </p:cNvPr>
          <p:cNvCxnSpPr/>
          <p:nvPr/>
        </p:nvCxnSpPr>
        <p:spPr>
          <a:xfrm flipH="1">
            <a:off x="4570503" y="4524375"/>
            <a:ext cx="2121464"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Ellipse 19">
            <a:extLst>
              <a:ext uri="{FF2B5EF4-FFF2-40B4-BE49-F238E27FC236}">
                <a16:creationId xmlns:a16="http://schemas.microsoft.com/office/drawing/2014/main" id="{689501F5-52B5-4854-A2ED-8AAE5443543A}"/>
              </a:ext>
            </a:extLst>
          </p:cNvPr>
          <p:cNvSpPr/>
          <p:nvPr/>
        </p:nvSpPr>
        <p:spPr>
          <a:xfrm>
            <a:off x="6659628" y="3905251"/>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22" name="Pladsholder til tekst 28">
            <a:extLst>
              <a:ext uri="{FF2B5EF4-FFF2-40B4-BE49-F238E27FC236}">
                <a16:creationId xmlns:a16="http://schemas.microsoft.com/office/drawing/2014/main" id="{961E4739-8AC4-40FF-9575-362A48BBB0C4}"/>
              </a:ext>
            </a:extLst>
          </p:cNvPr>
          <p:cNvSpPr>
            <a:spLocks noGrp="1"/>
          </p:cNvSpPr>
          <p:nvPr>
            <p:ph type="body" sz="quarter" idx="32" hasCustomPrompt="1"/>
          </p:nvPr>
        </p:nvSpPr>
        <p:spPr>
          <a:xfrm>
            <a:off x="6793606" y="4100513"/>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23" name="Pladsholder til tekst 36">
            <a:extLst>
              <a:ext uri="{FF2B5EF4-FFF2-40B4-BE49-F238E27FC236}">
                <a16:creationId xmlns:a16="http://schemas.microsoft.com/office/drawing/2014/main" id="{170A2F6F-7DE9-4669-9404-EDE78229A41B}"/>
              </a:ext>
            </a:extLst>
          </p:cNvPr>
          <p:cNvSpPr>
            <a:spLocks noGrp="1"/>
          </p:cNvSpPr>
          <p:nvPr>
            <p:ph type="body" sz="quarter" idx="33" hasCustomPrompt="1"/>
          </p:nvPr>
        </p:nvSpPr>
        <p:spPr>
          <a:xfrm>
            <a:off x="4666456" y="4306062"/>
            <a:ext cx="1942868" cy="216982"/>
          </a:xfrm>
          <a:prstGeom prst="rect">
            <a:avLst/>
          </a:prstGeom>
        </p:spPr>
        <p:txBody>
          <a:bodyPr wrap="square" anchor="b" anchorCtr="0">
            <a:spAutoFit/>
          </a:bodyPr>
          <a:lstStyle>
            <a:lvl1pPr marL="0" indent="0">
              <a:buNone/>
              <a:defRPr sz="900" i="1">
                <a:solidFill>
                  <a:schemeClr val="bg1">
                    <a:lumMod val="50000"/>
                  </a:schemeClr>
                </a:solidFill>
                <a:latin typeface="Montserrat" panose="00000500000000000000" pitchFamily="50" charset="0"/>
              </a:defRPr>
            </a:lvl1pPr>
          </a:lstStyle>
          <a:p>
            <a:pPr lvl="0"/>
            <a:r>
              <a:rPr lang="da-DK" dirty="0"/>
              <a:t>Følgetekst</a:t>
            </a:r>
          </a:p>
        </p:txBody>
      </p:sp>
      <p:cxnSp>
        <p:nvCxnSpPr>
          <p:cNvPr id="24" name="Lige forbindelse 23">
            <a:extLst>
              <a:ext uri="{FF2B5EF4-FFF2-40B4-BE49-F238E27FC236}">
                <a16:creationId xmlns:a16="http://schemas.microsoft.com/office/drawing/2014/main" id="{91E61173-931C-46C9-94C1-4F809A00B637}"/>
              </a:ext>
            </a:extLst>
          </p:cNvPr>
          <p:cNvCxnSpPr/>
          <p:nvPr/>
        </p:nvCxnSpPr>
        <p:spPr>
          <a:xfrm>
            <a:off x="2733798" y="5810250"/>
            <a:ext cx="1845389"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Pladsholder til tekst 36">
            <a:extLst>
              <a:ext uri="{FF2B5EF4-FFF2-40B4-BE49-F238E27FC236}">
                <a16:creationId xmlns:a16="http://schemas.microsoft.com/office/drawing/2014/main" id="{25BCD451-2FB9-454E-A4FF-E413AEA44A75}"/>
              </a:ext>
            </a:extLst>
          </p:cNvPr>
          <p:cNvSpPr>
            <a:spLocks noGrp="1"/>
          </p:cNvSpPr>
          <p:nvPr>
            <p:ph type="body" sz="quarter" idx="34" hasCustomPrompt="1"/>
          </p:nvPr>
        </p:nvSpPr>
        <p:spPr>
          <a:xfrm>
            <a:off x="2874530" y="5592756"/>
            <a:ext cx="1539366" cy="216982"/>
          </a:xfrm>
          <a:prstGeom prst="rect">
            <a:avLst/>
          </a:prstGeom>
        </p:spPr>
        <p:txBody>
          <a:bodyPr wrap="square" anchor="b" anchorCtr="0">
            <a:spAutoFit/>
          </a:bodyPr>
          <a:lstStyle>
            <a:lvl1pPr marL="0" indent="0">
              <a:buNone/>
              <a:defRPr sz="900" i="1">
                <a:solidFill>
                  <a:schemeClr val="bg1">
                    <a:lumMod val="50000"/>
                  </a:schemeClr>
                </a:solidFill>
                <a:latin typeface="Montserrat" panose="00000500000000000000" pitchFamily="50" charset="0"/>
              </a:defRPr>
            </a:lvl1pPr>
          </a:lstStyle>
          <a:p>
            <a:pPr lvl="0"/>
            <a:r>
              <a:rPr lang="da-DK" dirty="0"/>
              <a:t>Følgetekst</a:t>
            </a:r>
          </a:p>
        </p:txBody>
      </p:sp>
      <p:sp>
        <p:nvSpPr>
          <p:cNvPr id="28" name="Ellipse 27">
            <a:extLst>
              <a:ext uri="{FF2B5EF4-FFF2-40B4-BE49-F238E27FC236}">
                <a16:creationId xmlns:a16="http://schemas.microsoft.com/office/drawing/2014/main" id="{23C3D46A-EC8A-4F08-AA2B-4FED54174543}"/>
              </a:ext>
            </a:extLst>
          </p:cNvPr>
          <p:cNvSpPr/>
          <p:nvPr/>
        </p:nvSpPr>
        <p:spPr>
          <a:xfrm>
            <a:off x="1772112" y="5176839"/>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31" name="Pladsholder til tekst 28">
            <a:extLst>
              <a:ext uri="{FF2B5EF4-FFF2-40B4-BE49-F238E27FC236}">
                <a16:creationId xmlns:a16="http://schemas.microsoft.com/office/drawing/2014/main" id="{14FB7F59-1E58-455F-AC44-B13857BEF4A5}"/>
              </a:ext>
            </a:extLst>
          </p:cNvPr>
          <p:cNvSpPr>
            <a:spLocks noGrp="1"/>
          </p:cNvSpPr>
          <p:nvPr>
            <p:ph type="body" sz="quarter" idx="36" hasCustomPrompt="1"/>
          </p:nvPr>
        </p:nvSpPr>
        <p:spPr>
          <a:xfrm>
            <a:off x="1906090" y="5372101"/>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Tree>
    <p:extLst>
      <p:ext uri="{BB962C8B-B14F-4D97-AF65-F5344CB8AC3E}">
        <p14:creationId xmlns:p14="http://schemas.microsoft.com/office/powerpoint/2010/main" val="22468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circle(in)">
                                      <p:cBhvr>
                                        <p:cTn id="16" dur="2000"/>
                                        <p:tgtEl>
                                          <p:spTgt spid="33"/>
                                        </p:tgtEl>
                                      </p:cBhvr>
                                    </p:animEffect>
                                  </p:childTnLst>
                                </p:cTn>
                              </p:par>
                              <p:par>
                                <p:cTn id="17" presetID="6"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2000"/>
                                        <p:tgtEl>
                                          <p:spTgt spid="28"/>
                                        </p:tgtEl>
                                      </p:cBhvr>
                                    </p:animEffect>
                                  </p:childTnLst>
                                </p:cTn>
                              </p:par>
                              <p:par>
                                <p:cTn id="29" presetID="6"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
                                            <p:txEl>
                                              <p:pRg st="0" end="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xEl>
                                              <p:pRg st="0" end="0"/>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1">
                                            <p:txEl>
                                              <p:pRg st="0" end="0"/>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3" grpId="0" animBg="1"/>
      <p:bldP spid="35" grpId="0" build="p">
        <p:tmplLst>
          <p:tmpl lvl="1">
            <p:tnLst>
              <p:par>
                <p:cTn presetID="1"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7" grpId="0" build="p">
        <p:tmplLst>
          <p:tmpl lvl="1">
            <p:tnLst>
              <p:par>
                <p:cTn presetID="1"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childTnLst>
                </p:cTn>
              </p:par>
            </p:tnLst>
          </p:tmpl>
        </p:tmplLst>
      </p:bldP>
      <p:bldP spid="38" grpId="0" build="p">
        <p:tmplLst>
          <p:tmpl lvl="1">
            <p:tnLst>
              <p:par>
                <p:cTn presetID="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childTnLst>
                </p:cTn>
              </p:par>
            </p:tnLst>
          </p:tmpl>
        </p:tmplLst>
      </p:bldP>
      <p:bldP spid="20" grpId="0" animBg="1"/>
      <p:bldP spid="22" grpId="0" build="p">
        <p:tmplLst>
          <p:tmpl lvl="1">
            <p:tnLst>
              <p:par>
                <p:cTn presetID="1"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childTnLst>
                </p:cTn>
              </p:par>
            </p:tnLst>
          </p:tmpl>
        </p:tmplLst>
      </p:bldP>
      <p:bldP spid="23" grpId="0" build="p">
        <p:tmplLst>
          <p:tmpl lvl="1">
            <p:tnLst>
              <p:par>
                <p:cTn presetID="1"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5" grpId="0" build="p">
        <p:tmplLst>
          <p:tmpl lvl="1">
            <p:tnLst>
              <p:par>
                <p:cTn presetID="1"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8" grpId="0" animBg="1"/>
      <p:bldP spid="31" grpId="0" build="p">
        <p:tmplLst>
          <p:tmpl lvl="1">
            <p:tnLst>
              <p:par>
                <p:cTn presetID="1"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dslinje midt">
    <p:spTree>
      <p:nvGrpSpPr>
        <p:cNvPr id="1" name=""/>
        <p:cNvGrpSpPr/>
        <p:nvPr/>
      </p:nvGrpSpPr>
      <p:grpSpPr>
        <a:xfrm>
          <a:off x="0" y="0"/>
          <a:ext cx="0" cy="0"/>
          <a:chOff x="0" y="0"/>
          <a:chExt cx="0" cy="0"/>
        </a:xfrm>
      </p:grpSpPr>
      <p:sp>
        <p:nvSpPr>
          <p:cNvPr id="27" name="Ellipse 26">
            <a:extLst>
              <a:ext uri="{FF2B5EF4-FFF2-40B4-BE49-F238E27FC236}">
                <a16:creationId xmlns:a16="http://schemas.microsoft.com/office/drawing/2014/main" id="{4661CDAF-5391-4126-B1D3-8A8B629C211F}"/>
              </a:ext>
            </a:extLst>
          </p:cNvPr>
          <p:cNvSpPr/>
          <p:nvPr/>
        </p:nvSpPr>
        <p:spPr>
          <a:xfrm>
            <a:off x="1501942" y="1223963"/>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cxnSp>
        <p:nvCxnSpPr>
          <p:cNvPr id="10" name="Lige forbindelse 9">
            <a:extLst>
              <a:ext uri="{FF2B5EF4-FFF2-40B4-BE49-F238E27FC236}">
                <a16:creationId xmlns:a16="http://schemas.microsoft.com/office/drawing/2014/main" id="{76E71491-D19D-4B43-ABCC-96F907968D3A}"/>
              </a:ext>
            </a:extLst>
          </p:cNvPr>
          <p:cNvCxnSpPr>
            <a:cxnSpLocks/>
          </p:cNvCxnSpPr>
          <p:nvPr/>
        </p:nvCxnSpPr>
        <p:spPr>
          <a:xfrm>
            <a:off x="4572000" y="1"/>
            <a:ext cx="0" cy="6943725"/>
          </a:xfrm>
          <a:prstGeom prst="line">
            <a:avLst/>
          </a:prstGeom>
        </p:spPr>
        <p:style>
          <a:lnRef idx="1">
            <a:schemeClr val="dk1"/>
          </a:lnRef>
          <a:fillRef idx="0">
            <a:schemeClr val="dk1"/>
          </a:fillRef>
          <a:effectRef idx="0">
            <a:schemeClr val="dk1"/>
          </a:effectRef>
          <a:fontRef idx="minor">
            <a:schemeClr val="tx1"/>
          </a:fontRef>
        </p:style>
      </p:cxnSp>
      <p:cxnSp>
        <p:nvCxnSpPr>
          <p:cNvPr id="12" name="Lige forbindelse 11">
            <a:extLst>
              <a:ext uri="{FF2B5EF4-FFF2-40B4-BE49-F238E27FC236}">
                <a16:creationId xmlns:a16="http://schemas.microsoft.com/office/drawing/2014/main" id="{B09EBE93-7D70-47C1-B992-914FEC69701B}"/>
              </a:ext>
            </a:extLst>
          </p:cNvPr>
          <p:cNvCxnSpPr/>
          <p:nvPr/>
        </p:nvCxnSpPr>
        <p:spPr>
          <a:xfrm flipH="1">
            <a:off x="2443351" y="1847850"/>
            <a:ext cx="2121464" cy="0"/>
          </a:xfrm>
          <a:prstGeom prst="line">
            <a:avLst/>
          </a:prstGeom>
        </p:spPr>
        <p:style>
          <a:lnRef idx="1">
            <a:schemeClr val="dk1"/>
          </a:lnRef>
          <a:fillRef idx="0">
            <a:schemeClr val="dk1"/>
          </a:fillRef>
          <a:effectRef idx="0">
            <a:schemeClr val="dk1"/>
          </a:effectRef>
          <a:fontRef idx="minor">
            <a:schemeClr val="tx1"/>
          </a:fontRef>
        </p:style>
      </p:cxnSp>
      <p:cxnSp>
        <p:nvCxnSpPr>
          <p:cNvPr id="14" name="Lige forbindelse 13">
            <a:extLst>
              <a:ext uri="{FF2B5EF4-FFF2-40B4-BE49-F238E27FC236}">
                <a16:creationId xmlns:a16="http://schemas.microsoft.com/office/drawing/2014/main" id="{1EA6A543-E6CA-4113-8D32-21B2BAEC2B7F}"/>
              </a:ext>
            </a:extLst>
          </p:cNvPr>
          <p:cNvCxnSpPr/>
          <p:nvPr/>
        </p:nvCxnSpPr>
        <p:spPr>
          <a:xfrm>
            <a:off x="4579186" y="2895600"/>
            <a:ext cx="1845389" cy="0"/>
          </a:xfrm>
          <a:prstGeom prst="line">
            <a:avLst/>
          </a:prstGeom>
        </p:spPr>
        <p:style>
          <a:lnRef idx="1">
            <a:schemeClr val="dk1"/>
          </a:lnRef>
          <a:fillRef idx="0">
            <a:schemeClr val="dk1"/>
          </a:fillRef>
          <a:effectRef idx="0">
            <a:schemeClr val="dk1"/>
          </a:effectRef>
          <a:fontRef idx="minor">
            <a:schemeClr val="tx1"/>
          </a:fontRef>
        </p:style>
      </p:cxnSp>
      <p:sp>
        <p:nvSpPr>
          <p:cNvPr id="29" name="Pladsholder til tekst 28">
            <a:extLst>
              <a:ext uri="{FF2B5EF4-FFF2-40B4-BE49-F238E27FC236}">
                <a16:creationId xmlns:a16="http://schemas.microsoft.com/office/drawing/2014/main" id="{BD9D2E8B-C2C8-460A-A99E-DB5202A7FB25}"/>
              </a:ext>
            </a:extLst>
          </p:cNvPr>
          <p:cNvSpPr>
            <a:spLocks noGrp="1"/>
          </p:cNvSpPr>
          <p:nvPr>
            <p:ph type="body" sz="quarter" idx="26" hasCustomPrompt="1"/>
          </p:nvPr>
        </p:nvSpPr>
        <p:spPr>
          <a:xfrm>
            <a:off x="1635920" y="1419224"/>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33" name="Ellipse 32">
            <a:extLst>
              <a:ext uri="{FF2B5EF4-FFF2-40B4-BE49-F238E27FC236}">
                <a16:creationId xmlns:a16="http://schemas.microsoft.com/office/drawing/2014/main" id="{D3993C2D-B9F4-43A0-923C-D0920D67B5C6}"/>
              </a:ext>
            </a:extLst>
          </p:cNvPr>
          <p:cNvSpPr/>
          <p:nvPr/>
        </p:nvSpPr>
        <p:spPr>
          <a:xfrm>
            <a:off x="6424576" y="2271714"/>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35" name="Pladsholder til tekst 28">
            <a:extLst>
              <a:ext uri="{FF2B5EF4-FFF2-40B4-BE49-F238E27FC236}">
                <a16:creationId xmlns:a16="http://schemas.microsoft.com/office/drawing/2014/main" id="{393E0A15-3253-454C-9335-50857C682CB4}"/>
              </a:ext>
            </a:extLst>
          </p:cNvPr>
          <p:cNvSpPr>
            <a:spLocks noGrp="1"/>
          </p:cNvSpPr>
          <p:nvPr>
            <p:ph type="body" sz="quarter" idx="28" hasCustomPrompt="1"/>
          </p:nvPr>
        </p:nvSpPr>
        <p:spPr>
          <a:xfrm>
            <a:off x="6558553" y="2466976"/>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37" name="Pladsholder til tekst 36">
            <a:extLst>
              <a:ext uri="{FF2B5EF4-FFF2-40B4-BE49-F238E27FC236}">
                <a16:creationId xmlns:a16="http://schemas.microsoft.com/office/drawing/2014/main" id="{EAD909CE-6F0B-4F27-B07C-F94F4FD0EB2F}"/>
              </a:ext>
            </a:extLst>
          </p:cNvPr>
          <p:cNvSpPr>
            <a:spLocks noGrp="1"/>
          </p:cNvSpPr>
          <p:nvPr>
            <p:ph type="body" sz="quarter" idx="29" hasCustomPrompt="1"/>
          </p:nvPr>
        </p:nvSpPr>
        <p:spPr>
          <a:xfrm>
            <a:off x="2533180" y="1667394"/>
            <a:ext cx="1887905" cy="258532"/>
          </a:xfrm>
          <a:prstGeom prst="rect">
            <a:avLst/>
          </a:prstGeom>
        </p:spPr>
        <p:txBody>
          <a:bodyPr anchor="b" anchorCtr="0">
            <a:spAutoFit/>
          </a:bodyPr>
          <a:lstStyle>
            <a:lvl1pPr marL="0" indent="0">
              <a:buNone/>
              <a:defRPr sz="1200" i="1">
                <a:solidFill>
                  <a:schemeClr val="bg1">
                    <a:lumMod val="50000"/>
                  </a:schemeClr>
                </a:solidFill>
                <a:latin typeface="Montserrat" panose="00000500000000000000" pitchFamily="50" charset="0"/>
              </a:defRPr>
            </a:lvl1pPr>
          </a:lstStyle>
          <a:p>
            <a:pPr lvl="0"/>
            <a:r>
              <a:rPr lang="da-DK" dirty="0"/>
              <a:t>Følgetekst</a:t>
            </a:r>
          </a:p>
        </p:txBody>
      </p:sp>
      <p:sp>
        <p:nvSpPr>
          <p:cNvPr id="38" name="Pladsholder til tekst 36">
            <a:extLst>
              <a:ext uri="{FF2B5EF4-FFF2-40B4-BE49-F238E27FC236}">
                <a16:creationId xmlns:a16="http://schemas.microsoft.com/office/drawing/2014/main" id="{189118BA-C214-4E6B-82EA-168A43292329}"/>
              </a:ext>
            </a:extLst>
          </p:cNvPr>
          <p:cNvSpPr>
            <a:spLocks noGrp="1"/>
          </p:cNvSpPr>
          <p:nvPr>
            <p:ph type="body" sz="quarter" idx="30" hasCustomPrompt="1"/>
          </p:nvPr>
        </p:nvSpPr>
        <p:spPr>
          <a:xfrm>
            <a:off x="4666455" y="2715144"/>
            <a:ext cx="1707816" cy="258532"/>
          </a:xfrm>
          <a:prstGeom prst="rect">
            <a:avLst/>
          </a:prstGeom>
        </p:spPr>
        <p:txBody>
          <a:bodyPr wrap="square" anchor="b" anchorCtr="0">
            <a:spAutoFit/>
          </a:bodyPr>
          <a:lstStyle>
            <a:lvl1pPr marL="0" indent="0">
              <a:buNone/>
              <a:defRPr sz="1200" i="1">
                <a:solidFill>
                  <a:schemeClr val="bg1">
                    <a:lumMod val="50000"/>
                  </a:schemeClr>
                </a:solidFill>
                <a:latin typeface="Montserrat" panose="00000500000000000000" pitchFamily="50" charset="0"/>
              </a:defRPr>
            </a:lvl1pPr>
          </a:lstStyle>
          <a:p>
            <a:pPr lvl="0"/>
            <a:r>
              <a:rPr lang="da-DK" dirty="0"/>
              <a:t>Følgetekst</a:t>
            </a:r>
          </a:p>
        </p:txBody>
      </p:sp>
      <p:cxnSp>
        <p:nvCxnSpPr>
          <p:cNvPr id="19" name="Lige forbindelse 18">
            <a:extLst>
              <a:ext uri="{FF2B5EF4-FFF2-40B4-BE49-F238E27FC236}">
                <a16:creationId xmlns:a16="http://schemas.microsoft.com/office/drawing/2014/main" id="{315CC5DC-B388-4564-983C-A95311E852A0}"/>
              </a:ext>
            </a:extLst>
          </p:cNvPr>
          <p:cNvCxnSpPr/>
          <p:nvPr/>
        </p:nvCxnSpPr>
        <p:spPr>
          <a:xfrm flipH="1">
            <a:off x="4570503" y="6096000"/>
            <a:ext cx="2121464"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Ellipse 19">
            <a:extLst>
              <a:ext uri="{FF2B5EF4-FFF2-40B4-BE49-F238E27FC236}">
                <a16:creationId xmlns:a16="http://schemas.microsoft.com/office/drawing/2014/main" id="{689501F5-52B5-4854-A2ED-8AAE5443543A}"/>
              </a:ext>
            </a:extLst>
          </p:cNvPr>
          <p:cNvSpPr/>
          <p:nvPr/>
        </p:nvSpPr>
        <p:spPr>
          <a:xfrm>
            <a:off x="6659628" y="5476876"/>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22" name="Pladsholder til tekst 28">
            <a:extLst>
              <a:ext uri="{FF2B5EF4-FFF2-40B4-BE49-F238E27FC236}">
                <a16:creationId xmlns:a16="http://schemas.microsoft.com/office/drawing/2014/main" id="{961E4739-8AC4-40FF-9575-362A48BBB0C4}"/>
              </a:ext>
            </a:extLst>
          </p:cNvPr>
          <p:cNvSpPr>
            <a:spLocks noGrp="1"/>
          </p:cNvSpPr>
          <p:nvPr>
            <p:ph type="body" sz="quarter" idx="32" hasCustomPrompt="1"/>
          </p:nvPr>
        </p:nvSpPr>
        <p:spPr>
          <a:xfrm>
            <a:off x="6793606" y="5672138"/>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23" name="Pladsholder til tekst 36">
            <a:extLst>
              <a:ext uri="{FF2B5EF4-FFF2-40B4-BE49-F238E27FC236}">
                <a16:creationId xmlns:a16="http://schemas.microsoft.com/office/drawing/2014/main" id="{170A2F6F-7DE9-4669-9404-EDE78229A41B}"/>
              </a:ext>
            </a:extLst>
          </p:cNvPr>
          <p:cNvSpPr>
            <a:spLocks noGrp="1"/>
          </p:cNvSpPr>
          <p:nvPr>
            <p:ph type="body" sz="quarter" idx="33" hasCustomPrompt="1"/>
          </p:nvPr>
        </p:nvSpPr>
        <p:spPr>
          <a:xfrm>
            <a:off x="4666456" y="5910781"/>
            <a:ext cx="1942868" cy="258532"/>
          </a:xfrm>
          <a:prstGeom prst="rect">
            <a:avLst/>
          </a:prstGeom>
        </p:spPr>
        <p:txBody>
          <a:bodyPr wrap="square" anchor="b" anchorCtr="0">
            <a:spAutoFit/>
          </a:bodyPr>
          <a:lstStyle>
            <a:lvl1pPr marL="0" indent="0">
              <a:buNone/>
              <a:defRPr sz="1200" i="1">
                <a:solidFill>
                  <a:schemeClr val="bg1">
                    <a:lumMod val="50000"/>
                  </a:schemeClr>
                </a:solidFill>
                <a:latin typeface="Montserrat" panose="00000500000000000000" pitchFamily="50" charset="0"/>
              </a:defRPr>
            </a:lvl1pPr>
          </a:lstStyle>
          <a:p>
            <a:pPr lvl="0"/>
            <a:r>
              <a:rPr lang="da-DK" dirty="0"/>
              <a:t>Følgetekst</a:t>
            </a:r>
          </a:p>
        </p:txBody>
      </p:sp>
      <p:cxnSp>
        <p:nvCxnSpPr>
          <p:cNvPr id="24" name="Lige forbindelse 23">
            <a:extLst>
              <a:ext uri="{FF2B5EF4-FFF2-40B4-BE49-F238E27FC236}">
                <a16:creationId xmlns:a16="http://schemas.microsoft.com/office/drawing/2014/main" id="{91E61173-931C-46C9-94C1-4F809A00B637}"/>
              </a:ext>
            </a:extLst>
          </p:cNvPr>
          <p:cNvCxnSpPr/>
          <p:nvPr/>
        </p:nvCxnSpPr>
        <p:spPr>
          <a:xfrm>
            <a:off x="2733798" y="4848225"/>
            <a:ext cx="1845389"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Pladsholder til tekst 36">
            <a:extLst>
              <a:ext uri="{FF2B5EF4-FFF2-40B4-BE49-F238E27FC236}">
                <a16:creationId xmlns:a16="http://schemas.microsoft.com/office/drawing/2014/main" id="{25BCD451-2FB9-454E-A4FF-E413AEA44A75}"/>
              </a:ext>
            </a:extLst>
          </p:cNvPr>
          <p:cNvSpPr>
            <a:spLocks noGrp="1"/>
          </p:cNvSpPr>
          <p:nvPr>
            <p:ph type="body" sz="quarter" idx="34" hasCustomPrompt="1"/>
          </p:nvPr>
        </p:nvSpPr>
        <p:spPr>
          <a:xfrm>
            <a:off x="2874530" y="4654494"/>
            <a:ext cx="1539366" cy="258532"/>
          </a:xfrm>
          <a:prstGeom prst="rect">
            <a:avLst/>
          </a:prstGeom>
        </p:spPr>
        <p:txBody>
          <a:bodyPr wrap="square" anchor="b" anchorCtr="0">
            <a:spAutoFit/>
          </a:bodyPr>
          <a:lstStyle>
            <a:lvl1pPr marL="0" indent="0">
              <a:buNone/>
              <a:defRPr sz="1200" i="1">
                <a:solidFill>
                  <a:schemeClr val="bg1">
                    <a:lumMod val="50000"/>
                  </a:schemeClr>
                </a:solidFill>
                <a:latin typeface="Montserrat" panose="00000500000000000000" pitchFamily="50" charset="0"/>
              </a:defRPr>
            </a:lvl1pPr>
          </a:lstStyle>
          <a:p>
            <a:pPr lvl="0"/>
            <a:r>
              <a:rPr lang="da-DK" dirty="0"/>
              <a:t>Følgetekst</a:t>
            </a:r>
          </a:p>
        </p:txBody>
      </p:sp>
      <p:sp>
        <p:nvSpPr>
          <p:cNvPr id="28" name="Ellipse 27">
            <a:extLst>
              <a:ext uri="{FF2B5EF4-FFF2-40B4-BE49-F238E27FC236}">
                <a16:creationId xmlns:a16="http://schemas.microsoft.com/office/drawing/2014/main" id="{23C3D46A-EC8A-4F08-AA2B-4FED54174543}"/>
              </a:ext>
            </a:extLst>
          </p:cNvPr>
          <p:cNvSpPr/>
          <p:nvPr/>
        </p:nvSpPr>
        <p:spPr>
          <a:xfrm>
            <a:off x="1772112" y="4214814"/>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31" name="Pladsholder til tekst 28">
            <a:extLst>
              <a:ext uri="{FF2B5EF4-FFF2-40B4-BE49-F238E27FC236}">
                <a16:creationId xmlns:a16="http://schemas.microsoft.com/office/drawing/2014/main" id="{14FB7F59-1E58-455F-AC44-B13857BEF4A5}"/>
              </a:ext>
            </a:extLst>
          </p:cNvPr>
          <p:cNvSpPr>
            <a:spLocks noGrp="1"/>
          </p:cNvSpPr>
          <p:nvPr>
            <p:ph type="body" sz="quarter" idx="36" hasCustomPrompt="1"/>
          </p:nvPr>
        </p:nvSpPr>
        <p:spPr>
          <a:xfrm>
            <a:off x="1906090" y="4410076"/>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Tree>
    <p:extLst>
      <p:ext uri="{BB962C8B-B14F-4D97-AF65-F5344CB8AC3E}">
        <p14:creationId xmlns:p14="http://schemas.microsoft.com/office/powerpoint/2010/main" val="14998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circle(in)">
                                      <p:cBhvr>
                                        <p:cTn id="16" dur="2000"/>
                                        <p:tgtEl>
                                          <p:spTgt spid="33"/>
                                        </p:tgtEl>
                                      </p:cBhvr>
                                    </p:animEffect>
                                  </p:childTnLst>
                                </p:cTn>
                              </p:par>
                              <p:par>
                                <p:cTn id="17" presetID="6"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2000"/>
                                        <p:tgtEl>
                                          <p:spTgt spid="28"/>
                                        </p:tgtEl>
                                      </p:cBhvr>
                                    </p:animEffect>
                                  </p:childTnLst>
                                </p:cTn>
                              </p:par>
                              <p:par>
                                <p:cTn id="29" presetID="6"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2">
                                            <p:txEl>
                                              <p:pRg st="0" end="0"/>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3" grpId="0" animBg="1"/>
      <p:bldP spid="35" grpId="0" build="p">
        <p:tmplLst>
          <p:tmpl lvl="1">
            <p:tnLst>
              <p:par>
                <p:cTn presetID="1"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7" grpId="0" build="p">
        <p:tmplLst>
          <p:tmpl lvl="1">
            <p:tnLst>
              <p:par>
                <p:cTn presetID="1"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childTnLst>
                </p:cTn>
              </p:par>
            </p:tnLst>
          </p:tmpl>
        </p:tmplLst>
      </p:bldP>
      <p:bldP spid="38" grpId="0" build="p">
        <p:tmplLst>
          <p:tmpl lvl="1">
            <p:tnLst>
              <p:par>
                <p:cTn presetID="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childTnLst>
                </p:cTn>
              </p:par>
            </p:tnLst>
          </p:tmpl>
        </p:tmplLst>
      </p:bldP>
      <p:bldP spid="20" grpId="0" animBg="1"/>
      <p:bldP spid="22" grpId="0" build="p">
        <p:tmplLst>
          <p:tmpl lvl="1">
            <p:tnLst>
              <p:par>
                <p:cTn presetID="1"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childTnLst>
                </p:cTn>
              </p:par>
            </p:tnLst>
          </p:tmpl>
        </p:tmplLst>
      </p:bldP>
      <p:bldP spid="23" grpId="0" build="p">
        <p:tmplLst>
          <p:tmpl lvl="1">
            <p:tnLst>
              <p:par>
                <p:cTn presetID="1"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5" grpId="0" build="p">
        <p:tmplLst>
          <p:tmpl lvl="1">
            <p:tnLst>
              <p:par>
                <p:cTn presetID="1"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8" grpId="0" animBg="1"/>
      <p:bldP spid="31" grpId="0" build="p">
        <p:tmplLst>
          <p:tmpl lvl="1">
            <p:tnLst>
              <p:par>
                <p:cTn presetID="1"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dslinje midt">
    <p:spTree>
      <p:nvGrpSpPr>
        <p:cNvPr id="1" name=""/>
        <p:cNvGrpSpPr/>
        <p:nvPr/>
      </p:nvGrpSpPr>
      <p:grpSpPr>
        <a:xfrm>
          <a:off x="0" y="0"/>
          <a:ext cx="0" cy="0"/>
          <a:chOff x="0" y="0"/>
          <a:chExt cx="0" cy="0"/>
        </a:xfrm>
      </p:grpSpPr>
      <p:sp>
        <p:nvSpPr>
          <p:cNvPr id="27" name="Ellipse 26">
            <a:extLst>
              <a:ext uri="{FF2B5EF4-FFF2-40B4-BE49-F238E27FC236}">
                <a16:creationId xmlns:a16="http://schemas.microsoft.com/office/drawing/2014/main" id="{4661CDAF-5391-4126-B1D3-8A8B629C211F}"/>
              </a:ext>
            </a:extLst>
          </p:cNvPr>
          <p:cNvSpPr/>
          <p:nvPr/>
        </p:nvSpPr>
        <p:spPr>
          <a:xfrm>
            <a:off x="1501942" y="1433513"/>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cxnSp>
        <p:nvCxnSpPr>
          <p:cNvPr id="10" name="Lige forbindelse 9">
            <a:extLst>
              <a:ext uri="{FF2B5EF4-FFF2-40B4-BE49-F238E27FC236}">
                <a16:creationId xmlns:a16="http://schemas.microsoft.com/office/drawing/2014/main" id="{76E71491-D19D-4B43-ABCC-96F907968D3A}"/>
              </a:ext>
            </a:extLst>
          </p:cNvPr>
          <p:cNvCxnSpPr>
            <a:cxnSpLocks/>
          </p:cNvCxnSpPr>
          <p:nvPr/>
        </p:nvCxnSpPr>
        <p:spPr>
          <a:xfrm>
            <a:off x="4572000" y="0"/>
            <a:ext cx="0" cy="3333750"/>
          </a:xfrm>
          <a:prstGeom prst="line">
            <a:avLst/>
          </a:prstGeom>
        </p:spPr>
        <p:style>
          <a:lnRef idx="1">
            <a:schemeClr val="dk1"/>
          </a:lnRef>
          <a:fillRef idx="0">
            <a:schemeClr val="dk1"/>
          </a:fillRef>
          <a:effectRef idx="0">
            <a:schemeClr val="dk1"/>
          </a:effectRef>
          <a:fontRef idx="minor">
            <a:schemeClr val="tx1"/>
          </a:fontRef>
        </p:style>
      </p:cxnSp>
      <p:cxnSp>
        <p:nvCxnSpPr>
          <p:cNvPr id="12" name="Lige forbindelse 11">
            <a:extLst>
              <a:ext uri="{FF2B5EF4-FFF2-40B4-BE49-F238E27FC236}">
                <a16:creationId xmlns:a16="http://schemas.microsoft.com/office/drawing/2014/main" id="{B09EBE93-7D70-47C1-B992-914FEC69701B}"/>
              </a:ext>
            </a:extLst>
          </p:cNvPr>
          <p:cNvCxnSpPr/>
          <p:nvPr/>
        </p:nvCxnSpPr>
        <p:spPr>
          <a:xfrm flipH="1">
            <a:off x="2443351" y="2057400"/>
            <a:ext cx="2121464" cy="0"/>
          </a:xfrm>
          <a:prstGeom prst="line">
            <a:avLst/>
          </a:prstGeom>
        </p:spPr>
        <p:style>
          <a:lnRef idx="1">
            <a:schemeClr val="dk1"/>
          </a:lnRef>
          <a:fillRef idx="0">
            <a:schemeClr val="dk1"/>
          </a:fillRef>
          <a:effectRef idx="0">
            <a:schemeClr val="dk1"/>
          </a:effectRef>
          <a:fontRef idx="minor">
            <a:schemeClr val="tx1"/>
          </a:fontRef>
        </p:style>
      </p:cxnSp>
      <p:sp>
        <p:nvSpPr>
          <p:cNvPr id="29" name="Pladsholder til tekst 28">
            <a:extLst>
              <a:ext uri="{FF2B5EF4-FFF2-40B4-BE49-F238E27FC236}">
                <a16:creationId xmlns:a16="http://schemas.microsoft.com/office/drawing/2014/main" id="{BD9D2E8B-C2C8-460A-A99E-DB5202A7FB25}"/>
              </a:ext>
            </a:extLst>
          </p:cNvPr>
          <p:cNvSpPr>
            <a:spLocks noGrp="1"/>
          </p:cNvSpPr>
          <p:nvPr>
            <p:ph type="body" sz="quarter" idx="26" hasCustomPrompt="1"/>
          </p:nvPr>
        </p:nvSpPr>
        <p:spPr>
          <a:xfrm>
            <a:off x="1635920" y="1628775"/>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37" name="Pladsholder til tekst 36">
            <a:extLst>
              <a:ext uri="{FF2B5EF4-FFF2-40B4-BE49-F238E27FC236}">
                <a16:creationId xmlns:a16="http://schemas.microsoft.com/office/drawing/2014/main" id="{EAD909CE-6F0B-4F27-B07C-F94F4FD0EB2F}"/>
              </a:ext>
            </a:extLst>
          </p:cNvPr>
          <p:cNvSpPr>
            <a:spLocks noGrp="1"/>
          </p:cNvSpPr>
          <p:nvPr>
            <p:ph type="body" sz="quarter" idx="29" hasCustomPrompt="1"/>
          </p:nvPr>
        </p:nvSpPr>
        <p:spPr>
          <a:xfrm>
            <a:off x="2533180" y="1843850"/>
            <a:ext cx="1887905" cy="216982"/>
          </a:xfrm>
          <a:prstGeom prst="rect">
            <a:avLst/>
          </a:prstGeom>
        </p:spPr>
        <p:txBody>
          <a:bodyPr anchor="b" anchorCtr="0">
            <a:spAutoFit/>
          </a:bodyPr>
          <a:lstStyle>
            <a:lvl1pPr marL="0" indent="0">
              <a:buNone/>
              <a:defRPr sz="900" i="1">
                <a:solidFill>
                  <a:schemeClr val="bg1">
                    <a:lumMod val="50000"/>
                  </a:schemeClr>
                </a:solidFill>
                <a:latin typeface="Montserrat" panose="00000500000000000000" pitchFamily="50" charset="0"/>
              </a:defRPr>
            </a:lvl1pPr>
          </a:lstStyle>
          <a:p>
            <a:pPr lvl="0"/>
            <a:r>
              <a:rPr lang="da-DK" dirty="0"/>
              <a:t>Følgetekst</a:t>
            </a:r>
          </a:p>
        </p:txBody>
      </p:sp>
      <p:cxnSp>
        <p:nvCxnSpPr>
          <p:cNvPr id="19" name="Lige forbindelse 18">
            <a:extLst>
              <a:ext uri="{FF2B5EF4-FFF2-40B4-BE49-F238E27FC236}">
                <a16:creationId xmlns:a16="http://schemas.microsoft.com/office/drawing/2014/main" id="{315CC5DC-B388-4564-983C-A95311E852A0}"/>
              </a:ext>
            </a:extLst>
          </p:cNvPr>
          <p:cNvCxnSpPr/>
          <p:nvPr/>
        </p:nvCxnSpPr>
        <p:spPr>
          <a:xfrm flipH="1">
            <a:off x="4570503" y="2495550"/>
            <a:ext cx="2121464" cy="0"/>
          </a:xfrm>
          <a:prstGeom prst="line">
            <a:avLst/>
          </a:prstGeom>
        </p:spPr>
        <p:style>
          <a:lnRef idx="1">
            <a:schemeClr val="dk1"/>
          </a:lnRef>
          <a:fillRef idx="0">
            <a:schemeClr val="dk1"/>
          </a:fillRef>
          <a:effectRef idx="0">
            <a:schemeClr val="dk1"/>
          </a:effectRef>
          <a:fontRef idx="minor">
            <a:schemeClr val="tx1"/>
          </a:fontRef>
        </p:style>
      </p:cxnSp>
      <p:sp>
        <p:nvSpPr>
          <p:cNvPr id="20" name="Ellipse 19">
            <a:extLst>
              <a:ext uri="{FF2B5EF4-FFF2-40B4-BE49-F238E27FC236}">
                <a16:creationId xmlns:a16="http://schemas.microsoft.com/office/drawing/2014/main" id="{689501F5-52B5-4854-A2ED-8AAE5443543A}"/>
              </a:ext>
            </a:extLst>
          </p:cNvPr>
          <p:cNvSpPr/>
          <p:nvPr/>
        </p:nvSpPr>
        <p:spPr>
          <a:xfrm>
            <a:off x="6659628" y="1876426"/>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22" name="Pladsholder til tekst 28">
            <a:extLst>
              <a:ext uri="{FF2B5EF4-FFF2-40B4-BE49-F238E27FC236}">
                <a16:creationId xmlns:a16="http://schemas.microsoft.com/office/drawing/2014/main" id="{961E4739-8AC4-40FF-9575-362A48BBB0C4}"/>
              </a:ext>
            </a:extLst>
          </p:cNvPr>
          <p:cNvSpPr>
            <a:spLocks noGrp="1"/>
          </p:cNvSpPr>
          <p:nvPr>
            <p:ph type="body" sz="quarter" idx="32" hasCustomPrompt="1"/>
          </p:nvPr>
        </p:nvSpPr>
        <p:spPr>
          <a:xfrm>
            <a:off x="6793606" y="2071688"/>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23" name="Pladsholder til tekst 36">
            <a:extLst>
              <a:ext uri="{FF2B5EF4-FFF2-40B4-BE49-F238E27FC236}">
                <a16:creationId xmlns:a16="http://schemas.microsoft.com/office/drawing/2014/main" id="{170A2F6F-7DE9-4669-9404-EDE78229A41B}"/>
              </a:ext>
            </a:extLst>
          </p:cNvPr>
          <p:cNvSpPr>
            <a:spLocks noGrp="1"/>
          </p:cNvSpPr>
          <p:nvPr>
            <p:ph type="body" sz="quarter" idx="33" hasCustomPrompt="1"/>
          </p:nvPr>
        </p:nvSpPr>
        <p:spPr>
          <a:xfrm>
            <a:off x="4666456" y="2267907"/>
            <a:ext cx="1942868" cy="216982"/>
          </a:xfrm>
          <a:prstGeom prst="rect">
            <a:avLst/>
          </a:prstGeom>
        </p:spPr>
        <p:txBody>
          <a:bodyPr wrap="square" anchor="b" anchorCtr="0">
            <a:spAutoFit/>
          </a:bodyPr>
          <a:lstStyle>
            <a:lvl1pPr marL="0" indent="0">
              <a:buNone/>
              <a:defRPr sz="900" i="1">
                <a:solidFill>
                  <a:schemeClr val="bg1">
                    <a:lumMod val="50000"/>
                  </a:schemeClr>
                </a:solidFill>
                <a:latin typeface="Montserrat" panose="00000500000000000000" pitchFamily="50" charset="0"/>
              </a:defRPr>
            </a:lvl1pPr>
          </a:lstStyle>
          <a:p>
            <a:pPr lvl="0"/>
            <a:r>
              <a:rPr lang="da-DK" dirty="0"/>
              <a:t>Følgetekst</a:t>
            </a:r>
          </a:p>
        </p:txBody>
      </p:sp>
      <p:sp>
        <p:nvSpPr>
          <p:cNvPr id="25" name="Pladsholder til tekst 36">
            <a:extLst>
              <a:ext uri="{FF2B5EF4-FFF2-40B4-BE49-F238E27FC236}">
                <a16:creationId xmlns:a16="http://schemas.microsoft.com/office/drawing/2014/main" id="{25BCD451-2FB9-454E-A4FF-E413AEA44A75}"/>
              </a:ext>
            </a:extLst>
          </p:cNvPr>
          <p:cNvSpPr>
            <a:spLocks noGrp="1"/>
          </p:cNvSpPr>
          <p:nvPr>
            <p:ph type="body" sz="quarter" idx="34" hasCustomPrompt="1"/>
          </p:nvPr>
        </p:nvSpPr>
        <p:spPr>
          <a:xfrm>
            <a:off x="3881431" y="4703661"/>
            <a:ext cx="1408520" cy="216982"/>
          </a:xfrm>
          <a:prstGeom prst="rect">
            <a:avLst/>
          </a:prstGeom>
        </p:spPr>
        <p:txBody>
          <a:bodyPr wrap="square" anchor="t" anchorCtr="0">
            <a:spAutoFit/>
          </a:bodyPr>
          <a:lstStyle>
            <a:lvl1pPr marL="0" indent="0" algn="ctr">
              <a:buNone/>
              <a:defRPr sz="900" i="1">
                <a:solidFill>
                  <a:schemeClr val="bg1">
                    <a:lumMod val="50000"/>
                  </a:schemeClr>
                </a:solidFill>
                <a:latin typeface="Montserrat" panose="00000500000000000000" pitchFamily="50" charset="0"/>
              </a:defRPr>
            </a:lvl1pPr>
          </a:lstStyle>
          <a:p>
            <a:pPr lvl="0"/>
            <a:r>
              <a:rPr lang="da-DK" dirty="0"/>
              <a:t>Følgetekst</a:t>
            </a:r>
          </a:p>
        </p:txBody>
      </p:sp>
      <p:sp>
        <p:nvSpPr>
          <p:cNvPr id="28" name="Ellipse 27">
            <a:extLst>
              <a:ext uri="{FF2B5EF4-FFF2-40B4-BE49-F238E27FC236}">
                <a16:creationId xmlns:a16="http://schemas.microsoft.com/office/drawing/2014/main" id="{23C3D46A-EC8A-4F08-AA2B-4FED54174543}"/>
              </a:ext>
            </a:extLst>
          </p:cNvPr>
          <p:cNvSpPr/>
          <p:nvPr/>
        </p:nvSpPr>
        <p:spPr>
          <a:xfrm>
            <a:off x="4099799" y="3333751"/>
            <a:ext cx="941408" cy="1247775"/>
          </a:xfrm>
          <a:prstGeom prst="ellipse">
            <a:avLst/>
          </a:prstGeom>
          <a:solidFill>
            <a:srgbClr val="243B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75">
              <a:latin typeface="Montserrat" panose="00000500000000000000" pitchFamily="50" charset="0"/>
            </a:endParaRPr>
          </a:p>
        </p:txBody>
      </p:sp>
      <p:sp>
        <p:nvSpPr>
          <p:cNvPr id="31" name="Pladsholder til tekst 28">
            <a:extLst>
              <a:ext uri="{FF2B5EF4-FFF2-40B4-BE49-F238E27FC236}">
                <a16:creationId xmlns:a16="http://schemas.microsoft.com/office/drawing/2014/main" id="{14FB7F59-1E58-455F-AC44-B13857BEF4A5}"/>
              </a:ext>
            </a:extLst>
          </p:cNvPr>
          <p:cNvSpPr>
            <a:spLocks noGrp="1"/>
          </p:cNvSpPr>
          <p:nvPr>
            <p:ph type="body" sz="quarter" idx="36" hasCustomPrompt="1"/>
          </p:nvPr>
        </p:nvSpPr>
        <p:spPr>
          <a:xfrm>
            <a:off x="4233778" y="3529013"/>
            <a:ext cx="663704" cy="876301"/>
          </a:xfrm>
          <a:prstGeom prst="rect">
            <a:avLst/>
          </a:prstGeom>
        </p:spPr>
        <p:txBody>
          <a:bodyPr anchor="ctr" anchorCtr="0"/>
          <a:lstStyle>
            <a:lvl1pPr marL="0" indent="0" algn="ctr">
              <a:buNone/>
              <a:defRPr sz="1500" b="1">
                <a:solidFill>
                  <a:schemeClr val="bg1"/>
                </a:solidFill>
                <a:latin typeface="Montserrat" panose="00000500000000000000" pitchFamily="50" charset="0"/>
              </a:defRPr>
            </a:lvl1pPr>
          </a:lstStyle>
          <a:p>
            <a:pPr lvl="0"/>
            <a:r>
              <a:rPr lang="da-DK" dirty="0"/>
              <a:t>1999</a:t>
            </a:r>
          </a:p>
        </p:txBody>
      </p:sp>
      <p:sp>
        <p:nvSpPr>
          <p:cNvPr id="39" name="Rektangel 38">
            <a:extLst>
              <a:ext uri="{FF2B5EF4-FFF2-40B4-BE49-F238E27FC236}">
                <a16:creationId xmlns:a16="http://schemas.microsoft.com/office/drawing/2014/main" id="{355C6C43-2F88-4C96-9EB4-721B51E2F0D1}"/>
              </a:ext>
            </a:extLst>
          </p:cNvPr>
          <p:cNvSpPr/>
          <p:nvPr/>
        </p:nvSpPr>
        <p:spPr>
          <a:xfrm>
            <a:off x="0" y="622025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latin typeface="Montserrat" panose="00000500000000000000" pitchFamily="50" charset="0"/>
            </a:endParaRPr>
          </a:p>
        </p:txBody>
      </p:sp>
      <p:sp>
        <p:nvSpPr>
          <p:cNvPr id="40" name="Slide Number">
            <a:extLst>
              <a:ext uri="{FF2B5EF4-FFF2-40B4-BE49-F238E27FC236}">
                <a16:creationId xmlns:a16="http://schemas.microsoft.com/office/drawing/2014/main" id="{9F25A62F-65F4-4FE0-826B-52922635DD23}"/>
              </a:ext>
            </a:extLst>
          </p:cNvPr>
          <p:cNvSpPr txBox="1">
            <a:spLocks noGrp="1"/>
          </p:cNvSpPr>
          <p:nvPr>
            <p:ph type="sldNum" sz="quarter" idx="2"/>
          </p:nvPr>
        </p:nvSpPr>
        <p:spPr>
          <a:xfrm>
            <a:off x="8468718" y="6216897"/>
            <a:ext cx="675283" cy="614405"/>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
        <p:nvSpPr>
          <p:cNvPr id="42" name="Pladsholder til sidefod 2">
            <a:extLst>
              <a:ext uri="{FF2B5EF4-FFF2-40B4-BE49-F238E27FC236}">
                <a16:creationId xmlns:a16="http://schemas.microsoft.com/office/drawing/2014/main" id="{55C0BFE7-F79D-4C6A-AC7E-9CC7382B3C65}"/>
              </a:ext>
            </a:extLst>
          </p:cNvPr>
          <p:cNvSpPr>
            <a:spLocks noGrp="1"/>
          </p:cNvSpPr>
          <p:nvPr>
            <p:ph type="ftr" sz="quarter" idx="19"/>
          </p:nvPr>
        </p:nvSpPr>
        <p:spPr>
          <a:xfrm>
            <a:off x="5935307" y="6220250"/>
            <a:ext cx="2378539" cy="650564"/>
          </a:xfrm>
          <a:prstGeom prst="rect">
            <a:avLst/>
          </a:prstGeom>
        </p:spPr>
        <p:txBody>
          <a:bodyPr anchor="ctr" anchorCtr="0"/>
          <a:lstStyle>
            <a:lvl1pPr algn="r">
              <a:defRPr sz="675" b="1">
                <a:solidFill>
                  <a:schemeClr val="bg2"/>
                </a:solidFill>
                <a:latin typeface="Montserrat" panose="00000500000000000000" pitchFamily="50" charset="0"/>
              </a:defRPr>
            </a:lvl1pPr>
          </a:lstStyle>
          <a:p>
            <a:pPr>
              <a:defRPr/>
            </a:pPr>
            <a:endParaRPr lang="da-DK" dirty="0"/>
          </a:p>
        </p:txBody>
      </p:sp>
      <p:pic>
        <p:nvPicPr>
          <p:cNvPr id="18" name="Billede 17">
            <a:extLst>
              <a:ext uri="{FF2B5EF4-FFF2-40B4-BE49-F238E27FC236}">
                <a16:creationId xmlns:a16="http://schemas.microsoft.com/office/drawing/2014/main" id="{78F90C4A-C10A-403B-A288-A5979251295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2472" y="6278933"/>
            <a:ext cx="1010895" cy="529847"/>
          </a:xfrm>
          <a:prstGeom prst="rect">
            <a:avLst/>
          </a:prstGeom>
        </p:spPr>
      </p:pic>
    </p:spTree>
    <p:extLst>
      <p:ext uri="{BB962C8B-B14F-4D97-AF65-F5344CB8AC3E}">
        <p14:creationId xmlns:p14="http://schemas.microsoft.com/office/powerpoint/2010/main" val="324318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ircle(in)">
                                      <p:cBhvr>
                                        <p:cTn id="16" dur="2000"/>
                                        <p:tgtEl>
                                          <p:spTgt spid="2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7" grpId="0" build="p">
        <p:tmplLst>
          <p:tmpl lvl="1">
            <p:tnLst>
              <p:par>
                <p:cTn presetID="1"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childTnLst>
                </p:cTn>
              </p:par>
            </p:tnLst>
          </p:tmpl>
        </p:tmplLst>
      </p:bldP>
      <p:bldP spid="20" grpId="0" animBg="1"/>
      <p:bldP spid="22" grpId="0" build="p">
        <p:tmplLst>
          <p:tmpl lvl="1">
            <p:tnLst>
              <p:par>
                <p:cTn presetID="1"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childTnLst>
                </p:cTn>
              </p:par>
            </p:tnLst>
          </p:tmpl>
        </p:tmplLst>
      </p:bldP>
      <p:bldP spid="23" grpId="0" build="p">
        <p:tmplLst>
          <p:tmpl lvl="1">
            <p:tnLst>
              <p:par>
                <p:cTn presetID="1"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5" grpId="0" build="p">
        <p:tmplLst>
          <p:tmpl lvl="1">
            <p:tnLst>
              <p:par>
                <p:cTn presetID="1"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8" grpId="0" animBg="1"/>
      <p:bldP spid="31" grpId="0" build="p">
        <p:tmplLst>
          <p:tmpl lvl="1">
            <p:tnLst>
              <p:par>
                <p:cTn presetID="1"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ection break">
    <p:bg>
      <p:bgPr>
        <a:solidFill>
          <a:srgbClr val="F3F6F9"/>
        </a:solidFill>
        <a:effectLst/>
      </p:bgPr>
    </p:bg>
    <p:spTree>
      <p:nvGrpSpPr>
        <p:cNvPr id="1" name=""/>
        <p:cNvGrpSpPr/>
        <p:nvPr/>
      </p:nvGrpSpPr>
      <p:grpSpPr>
        <a:xfrm>
          <a:off x="0" y="0"/>
          <a:ext cx="0" cy="0"/>
          <a:chOff x="0" y="0"/>
          <a:chExt cx="0" cy="0"/>
        </a:xfrm>
      </p:grpSpPr>
      <p:sp>
        <p:nvSpPr>
          <p:cNvPr id="10" name="Tekstfelt 9">
            <a:extLst>
              <a:ext uri="{FF2B5EF4-FFF2-40B4-BE49-F238E27FC236}">
                <a16:creationId xmlns:a16="http://schemas.microsoft.com/office/drawing/2014/main" id="{E3A15C4F-90A6-46D7-9FD2-E0D2221E3995}"/>
              </a:ext>
            </a:extLst>
          </p:cNvPr>
          <p:cNvSpPr txBox="1"/>
          <p:nvPr/>
        </p:nvSpPr>
        <p:spPr>
          <a:xfrm>
            <a:off x="-12278" y="14980"/>
            <a:ext cx="9144000" cy="3547371"/>
          </a:xfrm>
          <a:prstGeom prst="rect">
            <a:avLst/>
          </a:prstGeom>
          <a:solidFill>
            <a:srgbClr val="243B6F"/>
          </a:solidFill>
        </p:spPr>
        <p:txBody>
          <a:bodyPr wrap="square" rtlCol="0" anchor="ctr" anchorCtr="0">
            <a:noAutofit/>
          </a:bodyPr>
          <a:lstStyle/>
          <a:p>
            <a:pPr algn="ctr"/>
            <a:r>
              <a:rPr lang="da-DK" sz="4313" b="1" dirty="0">
                <a:solidFill>
                  <a:schemeClr val="bg1"/>
                </a:solidFill>
                <a:latin typeface="Montserrat" panose="00000500000000000000" pitchFamily="50" charset="0"/>
              </a:rPr>
              <a:t>Tak!</a:t>
            </a:r>
          </a:p>
        </p:txBody>
      </p:sp>
      <p:sp>
        <p:nvSpPr>
          <p:cNvPr id="29" name="Pladsholder til tekst 85">
            <a:extLst>
              <a:ext uri="{FF2B5EF4-FFF2-40B4-BE49-F238E27FC236}">
                <a16:creationId xmlns:a16="http://schemas.microsoft.com/office/drawing/2014/main" id="{019484C6-6968-4AEE-A073-4689BC35242A}"/>
              </a:ext>
            </a:extLst>
          </p:cNvPr>
          <p:cNvSpPr>
            <a:spLocks noGrp="1"/>
          </p:cNvSpPr>
          <p:nvPr>
            <p:ph type="body" sz="quarter" idx="17" hasCustomPrompt="1"/>
          </p:nvPr>
        </p:nvSpPr>
        <p:spPr>
          <a:xfrm>
            <a:off x="1318566" y="4050977"/>
            <a:ext cx="6392362" cy="1359224"/>
          </a:xfrm>
          <a:prstGeom prst="rect">
            <a:avLst/>
          </a:prstGeom>
          <a:noFill/>
        </p:spPr>
        <p:txBody>
          <a:bodyPr/>
          <a:lstStyle>
            <a:lvl1pPr marL="0" indent="0" algn="ctr">
              <a:buNone/>
              <a:defRPr sz="1500">
                <a:solidFill>
                  <a:schemeClr val="tx1"/>
                </a:solidFill>
                <a:latin typeface="Montserrat" panose="00000500000000000000" pitchFamily="50" charset="0"/>
              </a:defRPr>
            </a:lvl1pPr>
          </a:lstStyle>
          <a:p>
            <a:pPr lvl="0"/>
            <a:r>
              <a:rPr lang="da-DK" dirty="0"/>
              <a:t>Opsummering/slutnoter!</a:t>
            </a:r>
          </a:p>
        </p:txBody>
      </p:sp>
    </p:spTree>
    <p:extLst>
      <p:ext uri="{BB962C8B-B14F-4D97-AF65-F5344CB8AC3E}">
        <p14:creationId xmlns:p14="http://schemas.microsoft.com/office/powerpoint/2010/main" val="4247255504"/>
      </p:ext>
    </p:extLst>
  </p:cSld>
  <p:clrMapOvr>
    <a:overrideClrMapping bg1="lt1" tx1="dk1" bg2="lt2" tx2="dk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dirty="0"/>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dirty="0"/>
              <a:t>Klik for at redigere i master</a:t>
            </a:r>
          </a:p>
        </p:txBody>
      </p:sp>
      <p:sp>
        <p:nvSpPr>
          <p:cNvPr id="4" name="Rectangle 11"/>
          <p:cNvSpPr>
            <a:spLocks noGrp="1" noChangeArrowheads="1"/>
          </p:cNvSpPr>
          <p:nvPr>
            <p:ph type="dt" sz="half" idx="10"/>
          </p:nvPr>
        </p:nvSpPr>
        <p:spPr>
          <a:ln/>
        </p:spPr>
        <p:txBody>
          <a:bodyPr/>
          <a:lstStyle>
            <a:lvl1pPr>
              <a:defRPr/>
            </a:lvl1pPr>
          </a:lstStyle>
          <a:p>
            <a:pPr>
              <a:defRPr/>
            </a:pPr>
            <a:endParaRPr lang="da-DK"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13"/>
          <p:cNvSpPr>
            <a:spLocks noGrp="1" noChangeArrowheads="1"/>
          </p:cNvSpPr>
          <p:nvPr>
            <p:ph type="sldNum" sz="quarter" idx="12"/>
          </p:nvPr>
        </p:nvSpPr>
        <p:spPr>
          <a:ln/>
        </p:spPr>
        <p:txBody>
          <a:bodyPr/>
          <a:lstStyle>
            <a:lvl1pPr>
              <a:defRPr/>
            </a:lvl1pPr>
          </a:lstStyle>
          <a:p>
            <a:pPr>
              <a:defRPr/>
            </a:pPr>
            <a:fld id="{FDF41CA5-0882-4442-BCBA-91318E476C1E}" type="slidenum">
              <a:rPr lang="da-DK"/>
              <a:pPr>
                <a:defRPr/>
              </a:pPr>
              <a:t>‹#›</a:t>
            </a:fld>
            <a:endParaRPr lang="da-DK" dirty="0"/>
          </a:p>
        </p:txBody>
      </p:sp>
    </p:spTree>
    <p:extLst>
      <p:ext uri="{BB962C8B-B14F-4D97-AF65-F5344CB8AC3E}">
        <p14:creationId xmlns:p14="http://schemas.microsoft.com/office/powerpoint/2010/main" val="10811002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3" name="Pladsholder til indhold 2"/>
          <p:cNvSpPr>
            <a:spLocks noGrp="1"/>
          </p:cNvSpPr>
          <p:nvPr>
            <p:ph idx="1"/>
          </p:nvPr>
        </p:nvSpPr>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ctangle 11"/>
          <p:cNvSpPr>
            <a:spLocks noGrp="1" noChangeArrowheads="1"/>
          </p:cNvSpPr>
          <p:nvPr>
            <p:ph type="dt" sz="half" idx="10"/>
          </p:nvPr>
        </p:nvSpPr>
        <p:spPr/>
        <p:txBody>
          <a:bodyPr/>
          <a:lstStyle>
            <a:lvl1pPr>
              <a:defRPr/>
            </a:lvl1pPr>
          </a:lstStyle>
          <a:p>
            <a:pPr>
              <a:defRPr/>
            </a:pPr>
            <a:endParaRPr lang="da-DK" dirty="0"/>
          </a:p>
        </p:txBody>
      </p:sp>
      <p:sp>
        <p:nvSpPr>
          <p:cNvPr id="5" name="Rectangle 12"/>
          <p:cNvSpPr>
            <a:spLocks noGrp="1" noChangeArrowheads="1"/>
          </p:cNvSpPr>
          <p:nvPr>
            <p:ph type="ftr" sz="quarter" idx="11"/>
          </p:nvPr>
        </p:nvSpPr>
        <p:spPr/>
        <p:txBody>
          <a:bodyPr/>
          <a:lstStyle>
            <a:lvl1pPr>
              <a:defRPr/>
            </a:lvl1pPr>
          </a:lstStyle>
          <a:p>
            <a:pPr>
              <a:defRPr/>
            </a:pPr>
            <a:endParaRPr lang="da-DK" dirty="0"/>
          </a:p>
        </p:txBody>
      </p:sp>
      <p:sp>
        <p:nvSpPr>
          <p:cNvPr id="6" name="Rectangle 13"/>
          <p:cNvSpPr>
            <a:spLocks noGrp="1" noChangeArrowheads="1"/>
          </p:cNvSpPr>
          <p:nvPr>
            <p:ph type="sldNum" sz="quarter" idx="12"/>
          </p:nvPr>
        </p:nvSpPr>
        <p:spPr>
          <a:xfrm>
            <a:off x="84138" y="6234113"/>
            <a:ext cx="587375" cy="488950"/>
          </a:xfrm>
        </p:spPr>
        <p:txBody>
          <a:bodyPr/>
          <a:lstStyle>
            <a:lvl1pPr>
              <a:defRPr/>
            </a:lvl1pPr>
          </a:lstStyle>
          <a:p>
            <a:pPr>
              <a:defRPr/>
            </a:pPr>
            <a:fld id="{CC2DB8BF-4E07-4F89-AF14-D6566A6FFFCC}" type="slidenum">
              <a:rPr lang="da-DK"/>
              <a:pPr>
                <a:defRPr/>
              </a:pPr>
              <a:t>‹#›</a:t>
            </a:fld>
            <a:endParaRPr lang="da-DK" dirty="0"/>
          </a:p>
        </p:txBody>
      </p:sp>
    </p:spTree>
    <p:extLst>
      <p:ext uri="{BB962C8B-B14F-4D97-AF65-F5344CB8AC3E}">
        <p14:creationId xmlns:p14="http://schemas.microsoft.com/office/powerpoint/2010/main" val="13394988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ktions start - c">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E39D635F-A91C-4200-96E0-8AA53C7B5F40}"/>
              </a:ext>
            </a:extLst>
          </p:cNvPr>
          <p:cNvSpPr>
            <a:spLocks noGrp="1"/>
          </p:cNvSpPr>
          <p:nvPr>
            <p:ph type="pic" sz="quarter" idx="15"/>
          </p:nvPr>
        </p:nvSpPr>
        <p:spPr>
          <a:xfrm>
            <a:off x="0" y="6986"/>
            <a:ext cx="9144000" cy="6861175"/>
          </a:xfrm>
          <a:prstGeom prst="rect">
            <a:avLst/>
          </a:prstGeom>
        </p:spPr>
        <p:txBody>
          <a:bodyPr/>
          <a:lstStyle/>
          <a:p>
            <a:r>
              <a:rPr lang="da-DK"/>
              <a:t>Klik på ikonet for at tilføje et billede</a:t>
            </a:r>
            <a:endParaRPr lang="da-DK" dirty="0"/>
          </a:p>
        </p:txBody>
      </p:sp>
      <p:sp>
        <p:nvSpPr>
          <p:cNvPr id="2" name="Title 1"/>
          <p:cNvSpPr>
            <a:spLocks noGrp="1"/>
          </p:cNvSpPr>
          <p:nvPr>
            <p:ph type="ctrTitle" hasCustomPrompt="1"/>
          </p:nvPr>
        </p:nvSpPr>
        <p:spPr>
          <a:xfrm>
            <a:off x="303679" y="2088440"/>
            <a:ext cx="8561978" cy="817740"/>
          </a:xfrm>
          <a:prstGeom prst="rect">
            <a:avLst/>
          </a:prstGeom>
        </p:spPr>
        <p:txBody>
          <a:bodyPr anchor="ctr" anchorCtr="0">
            <a:noAutofit/>
          </a:bodyPr>
          <a:lstStyle>
            <a:lvl1pPr algn="ctr">
              <a:defRPr sz="3600" b="1">
                <a:solidFill>
                  <a:srgbClr val="58A8F2"/>
                </a:solidFill>
                <a:latin typeface="Montserrat" panose="00000500000000000000" pitchFamily="50" charset="0"/>
              </a:defRPr>
            </a:lvl1pPr>
          </a:lstStyle>
          <a:p>
            <a:r>
              <a:rPr lang="da-DK" dirty="0"/>
              <a:t>Sektions titel</a:t>
            </a:r>
            <a:endParaRPr lang="en-US" dirty="0"/>
          </a:p>
        </p:txBody>
      </p:sp>
      <p:sp>
        <p:nvSpPr>
          <p:cNvPr id="3" name="Subtitle 2"/>
          <p:cNvSpPr>
            <a:spLocks noGrp="1"/>
          </p:cNvSpPr>
          <p:nvPr>
            <p:ph type="subTitle" idx="1" hasCustomPrompt="1"/>
          </p:nvPr>
        </p:nvSpPr>
        <p:spPr>
          <a:xfrm>
            <a:off x="303679" y="2939751"/>
            <a:ext cx="8561978" cy="1135847"/>
          </a:xfrm>
          <a:prstGeom prst="rect">
            <a:avLst/>
          </a:prstGeom>
        </p:spPr>
        <p:txBody>
          <a:bodyPr anchor="t">
            <a:normAutofit/>
          </a:bodyPr>
          <a:lstStyle>
            <a:lvl1pPr marL="0" marR="0" indent="0" algn="ctr" defTabSz="171450" rtl="0" eaLnBrk="1" fontAlgn="auto" latinLnBrk="0" hangingPunct="1">
              <a:lnSpc>
                <a:spcPct val="100000"/>
              </a:lnSpc>
              <a:spcBef>
                <a:spcPts val="375"/>
              </a:spcBef>
              <a:spcAft>
                <a:spcPts val="0"/>
              </a:spcAft>
              <a:buClr>
                <a:schemeClr val="accent1"/>
              </a:buClr>
              <a:buSzPct val="80000"/>
              <a:buFont typeface="Wingdings 3" charset="2"/>
              <a:buNone/>
              <a:tabLst/>
              <a:defRPr sz="2100">
                <a:solidFill>
                  <a:schemeClr val="bg2"/>
                </a:solidFill>
                <a:latin typeface="Montserrat" panose="00000500000000000000" pitchFamily="50" charset="0"/>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pPr marL="0" marR="0" lvl="0" indent="0" algn="ctr"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Underoverskrift/intro tekst</a:t>
            </a:r>
          </a:p>
        </p:txBody>
      </p:sp>
      <p:pic>
        <p:nvPicPr>
          <p:cNvPr id="9" name="Billede 8">
            <a:extLst>
              <a:ext uri="{FF2B5EF4-FFF2-40B4-BE49-F238E27FC236}">
                <a16:creationId xmlns:a16="http://schemas.microsoft.com/office/drawing/2014/main" id="{BD556420-FD29-4070-93F0-88BC11034CA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58937" y="5974733"/>
            <a:ext cx="1157731" cy="606809"/>
          </a:xfrm>
          <a:prstGeom prst="rect">
            <a:avLst/>
          </a:prstGeom>
        </p:spPr>
      </p:pic>
    </p:spTree>
    <p:extLst>
      <p:ext uri="{BB962C8B-B14F-4D97-AF65-F5344CB8AC3E}">
        <p14:creationId xmlns:p14="http://schemas.microsoft.com/office/powerpoint/2010/main" val="14112137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ktions start - d">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E39D635F-A91C-4200-96E0-8AA53C7B5F40}"/>
              </a:ext>
            </a:extLst>
          </p:cNvPr>
          <p:cNvSpPr>
            <a:spLocks noGrp="1"/>
          </p:cNvSpPr>
          <p:nvPr>
            <p:ph type="pic" sz="quarter" idx="15"/>
          </p:nvPr>
        </p:nvSpPr>
        <p:spPr>
          <a:xfrm>
            <a:off x="0" y="17146"/>
            <a:ext cx="9144000" cy="6861175"/>
          </a:xfrm>
          <a:prstGeom prst="rect">
            <a:avLst/>
          </a:prstGeom>
        </p:spPr>
        <p:txBody>
          <a:bodyPr/>
          <a:lstStyle/>
          <a:p>
            <a:r>
              <a:rPr lang="da-DK"/>
              <a:t>Klik på ikonet for at tilføje et billede</a:t>
            </a:r>
            <a:endParaRPr lang="da-DK" dirty="0"/>
          </a:p>
        </p:txBody>
      </p:sp>
      <p:pic>
        <p:nvPicPr>
          <p:cNvPr id="9" name="Billede 8">
            <a:extLst>
              <a:ext uri="{FF2B5EF4-FFF2-40B4-BE49-F238E27FC236}">
                <a16:creationId xmlns:a16="http://schemas.microsoft.com/office/drawing/2014/main" id="{BD556420-FD29-4070-93F0-88BC11034CA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79342" y="5964573"/>
            <a:ext cx="1602639" cy="606809"/>
          </a:xfrm>
          <a:prstGeom prst="rect">
            <a:avLst/>
          </a:prstGeom>
        </p:spPr>
      </p:pic>
      <p:sp>
        <p:nvSpPr>
          <p:cNvPr id="6" name="Title 1">
            <a:extLst>
              <a:ext uri="{FF2B5EF4-FFF2-40B4-BE49-F238E27FC236}">
                <a16:creationId xmlns:a16="http://schemas.microsoft.com/office/drawing/2014/main" id="{11FF7163-D288-4D12-B811-D95B9C459E58}"/>
              </a:ext>
            </a:extLst>
          </p:cNvPr>
          <p:cNvSpPr>
            <a:spLocks noGrp="1"/>
          </p:cNvSpPr>
          <p:nvPr>
            <p:ph type="ctrTitle" hasCustomPrompt="1"/>
          </p:nvPr>
        </p:nvSpPr>
        <p:spPr>
          <a:xfrm>
            <a:off x="303679" y="2088440"/>
            <a:ext cx="8561978" cy="817740"/>
          </a:xfrm>
          <a:prstGeom prst="rect">
            <a:avLst/>
          </a:prstGeom>
        </p:spPr>
        <p:txBody>
          <a:bodyPr anchor="ctr" anchorCtr="0">
            <a:noAutofit/>
          </a:bodyPr>
          <a:lstStyle>
            <a:lvl1pPr algn="ctr">
              <a:defRPr sz="3600" b="1">
                <a:solidFill>
                  <a:srgbClr val="58A8F2"/>
                </a:solidFill>
                <a:latin typeface="Montserrat" panose="00000500000000000000" pitchFamily="50" charset="0"/>
              </a:defRPr>
            </a:lvl1pPr>
          </a:lstStyle>
          <a:p>
            <a:r>
              <a:rPr lang="da-DK" dirty="0"/>
              <a:t>Sektions titel</a:t>
            </a:r>
            <a:endParaRPr lang="en-US" dirty="0"/>
          </a:p>
        </p:txBody>
      </p:sp>
      <p:sp>
        <p:nvSpPr>
          <p:cNvPr id="7" name="Subtitle 2">
            <a:extLst>
              <a:ext uri="{FF2B5EF4-FFF2-40B4-BE49-F238E27FC236}">
                <a16:creationId xmlns:a16="http://schemas.microsoft.com/office/drawing/2014/main" id="{4EA6CAC3-893D-43BF-ABD4-22457BFF5404}"/>
              </a:ext>
            </a:extLst>
          </p:cNvPr>
          <p:cNvSpPr>
            <a:spLocks noGrp="1"/>
          </p:cNvSpPr>
          <p:nvPr>
            <p:ph type="subTitle" idx="1" hasCustomPrompt="1"/>
          </p:nvPr>
        </p:nvSpPr>
        <p:spPr>
          <a:xfrm>
            <a:off x="303679" y="2939751"/>
            <a:ext cx="8561978" cy="1135847"/>
          </a:xfrm>
          <a:prstGeom prst="rect">
            <a:avLst/>
          </a:prstGeom>
        </p:spPr>
        <p:txBody>
          <a:bodyPr anchor="t">
            <a:normAutofit/>
          </a:bodyPr>
          <a:lstStyle>
            <a:lvl1pPr marL="0" marR="0" indent="0" algn="ctr" defTabSz="171450" rtl="0" eaLnBrk="1" fontAlgn="auto" latinLnBrk="0" hangingPunct="1">
              <a:lnSpc>
                <a:spcPct val="100000"/>
              </a:lnSpc>
              <a:spcBef>
                <a:spcPts val="375"/>
              </a:spcBef>
              <a:spcAft>
                <a:spcPts val="0"/>
              </a:spcAft>
              <a:buClr>
                <a:schemeClr val="accent1"/>
              </a:buClr>
              <a:buSzPct val="80000"/>
              <a:buFont typeface="Wingdings 3" charset="2"/>
              <a:buNone/>
              <a:tabLst/>
              <a:defRPr sz="2100">
                <a:solidFill>
                  <a:schemeClr val="bg2"/>
                </a:solidFill>
                <a:latin typeface="Montserrat" panose="00000500000000000000" pitchFamily="50" charset="0"/>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pPr marL="0" marR="0" lvl="0" indent="0" algn="ctr"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Underoverskrift/intro tekst</a:t>
            </a:r>
          </a:p>
        </p:txBody>
      </p:sp>
    </p:spTree>
    <p:extLst>
      <p:ext uri="{BB962C8B-B14F-4D97-AF65-F5344CB8AC3E}">
        <p14:creationId xmlns:p14="http://schemas.microsoft.com/office/powerpoint/2010/main" val="26123612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ktions start - e">
    <p:bg>
      <p:bgPr>
        <a:solidFill>
          <a:srgbClr val="243B6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FF7163-D288-4D12-B811-D95B9C459E58}"/>
              </a:ext>
            </a:extLst>
          </p:cNvPr>
          <p:cNvSpPr>
            <a:spLocks noGrp="1"/>
          </p:cNvSpPr>
          <p:nvPr>
            <p:ph type="ctrTitle" hasCustomPrompt="1"/>
          </p:nvPr>
        </p:nvSpPr>
        <p:spPr>
          <a:xfrm>
            <a:off x="303679" y="2088440"/>
            <a:ext cx="8561978" cy="817740"/>
          </a:xfrm>
          <a:prstGeom prst="rect">
            <a:avLst/>
          </a:prstGeom>
        </p:spPr>
        <p:txBody>
          <a:bodyPr anchor="ctr" anchorCtr="0">
            <a:noAutofit/>
          </a:bodyPr>
          <a:lstStyle>
            <a:lvl1pPr algn="ctr">
              <a:defRPr sz="3600" b="1">
                <a:solidFill>
                  <a:srgbClr val="58A8F2"/>
                </a:solidFill>
                <a:latin typeface="Montserrat" panose="00000500000000000000" pitchFamily="50" charset="0"/>
              </a:defRPr>
            </a:lvl1pPr>
          </a:lstStyle>
          <a:p>
            <a:r>
              <a:rPr lang="da-DK" dirty="0"/>
              <a:t>Sektions titel</a:t>
            </a:r>
            <a:endParaRPr lang="en-US" dirty="0"/>
          </a:p>
        </p:txBody>
      </p:sp>
      <p:sp>
        <p:nvSpPr>
          <p:cNvPr id="7" name="Subtitle 2">
            <a:extLst>
              <a:ext uri="{FF2B5EF4-FFF2-40B4-BE49-F238E27FC236}">
                <a16:creationId xmlns:a16="http://schemas.microsoft.com/office/drawing/2014/main" id="{4EA6CAC3-893D-43BF-ABD4-22457BFF5404}"/>
              </a:ext>
            </a:extLst>
          </p:cNvPr>
          <p:cNvSpPr>
            <a:spLocks noGrp="1"/>
          </p:cNvSpPr>
          <p:nvPr>
            <p:ph type="subTitle" idx="1" hasCustomPrompt="1"/>
          </p:nvPr>
        </p:nvSpPr>
        <p:spPr>
          <a:xfrm>
            <a:off x="303679" y="2939751"/>
            <a:ext cx="8561978" cy="1135847"/>
          </a:xfrm>
          <a:prstGeom prst="rect">
            <a:avLst/>
          </a:prstGeom>
        </p:spPr>
        <p:txBody>
          <a:bodyPr anchor="t">
            <a:normAutofit/>
          </a:bodyPr>
          <a:lstStyle>
            <a:lvl1pPr marL="0" marR="0" indent="0" algn="ctr" defTabSz="171450" rtl="0" eaLnBrk="1" fontAlgn="auto" latinLnBrk="0" hangingPunct="1">
              <a:lnSpc>
                <a:spcPct val="100000"/>
              </a:lnSpc>
              <a:spcBef>
                <a:spcPts val="375"/>
              </a:spcBef>
              <a:spcAft>
                <a:spcPts val="0"/>
              </a:spcAft>
              <a:buClr>
                <a:schemeClr val="accent1"/>
              </a:buClr>
              <a:buSzPct val="80000"/>
              <a:buFont typeface="Wingdings 3" charset="2"/>
              <a:buNone/>
              <a:tabLst/>
              <a:defRPr sz="2100">
                <a:solidFill>
                  <a:schemeClr val="tx1"/>
                </a:solidFill>
                <a:latin typeface="Montserrat" panose="00000500000000000000" pitchFamily="50" charset="0"/>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pPr marL="0" marR="0" lvl="0" indent="0" algn="ctr"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Underoverskrift/intro tekst</a:t>
            </a:r>
          </a:p>
        </p:txBody>
      </p:sp>
      <p:pic>
        <p:nvPicPr>
          <p:cNvPr id="5" name="Billede 4">
            <a:extLst>
              <a:ext uri="{FF2B5EF4-FFF2-40B4-BE49-F238E27FC236}">
                <a16:creationId xmlns:a16="http://schemas.microsoft.com/office/drawing/2014/main" id="{1735145B-CF2D-41E3-8F56-6B4D34DF833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99408" y="5794311"/>
            <a:ext cx="1482573" cy="777071"/>
          </a:xfrm>
          <a:prstGeom prst="rect">
            <a:avLst/>
          </a:prstGeom>
        </p:spPr>
      </p:pic>
    </p:spTree>
    <p:extLst>
      <p:ext uri="{BB962C8B-B14F-4D97-AF65-F5344CB8AC3E}">
        <p14:creationId xmlns:p14="http://schemas.microsoft.com/office/powerpoint/2010/main" val="3204599213"/>
      </p:ext>
    </p:extLst>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break">
    <p:bg>
      <p:bgPr>
        <a:solidFill>
          <a:srgbClr val="243B6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4A33F-B443-4DB8-A673-C4F82CC8F6FC}"/>
              </a:ext>
            </a:extLst>
          </p:cNvPr>
          <p:cNvSpPr>
            <a:spLocks noGrp="1"/>
          </p:cNvSpPr>
          <p:nvPr>
            <p:ph type="title" hasCustomPrompt="1"/>
          </p:nvPr>
        </p:nvSpPr>
        <p:spPr>
          <a:xfrm>
            <a:off x="452739" y="1815666"/>
            <a:ext cx="8228342" cy="1022784"/>
          </a:xfrm>
          <a:prstGeom prst="rect">
            <a:avLst/>
          </a:prstGeom>
        </p:spPr>
        <p:txBody>
          <a:bodyPr>
            <a:normAutofit/>
          </a:bodyPr>
          <a:lstStyle>
            <a:lvl1pPr algn="ctr">
              <a:defRPr sz="4500" b="1">
                <a:solidFill>
                  <a:schemeClr val="tx1"/>
                </a:solidFill>
                <a:latin typeface="Montserrat" panose="00000500000000000000" pitchFamily="50" charset="0"/>
              </a:defRPr>
            </a:lvl1pPr>
          </a:lstStyle>
          <a:p>
            <a:r>
              <a:rPr lang="da-DK" dirty="0"/>
              <a:t>Overskrift</a:t>
            </a:r>
          </a:p>
        </p:txBody>
      </p:sp>
      <p:sp>
        <p:nvSpPr>
          <p:cNvPr id="6" name="Pladsholder til tekst 5">
            <a:extLst>
              <a:ext uri="{FF2B5EF4-FFF2-40B4-BE49-F238E27FC236}">
                <a16:creationId xmlns:a16="http://schemas.microsoft.com/office/drawing/2014/main" id="{B43F1E27-3689-40E1-8F3A-DB3A73D852E8}"/>
              </a:ext>
            </a:extLst>
          </p:cNvPr>
          <p:cNvSpPr>
            <a:spLocks noGrp="1"/>
          </p:cNvSpPr>
          <p:nvPr>
            <p:ph type="body" sz="quarter" idx="10" hasCustomPrompt="1"/>
          </p:nvPr>
        </p:nvSpPr>
        <p:spPr>
          <a:xfrm>
            <a:off x="452739" y="2886075"/>
            <a:ext cx="8228342" cy="2562225"/>
          </a:xfrm>
          <a:prstGeom prst="rect">
            <a:avLst/>
          </a:prstGeom>
        </p:spPr>
        <p:txBody>
          <a:bodyPr>
            <a:normAutofit/>
          </a:bodyPr>
          <a:lstStyle>
            <a:lvl1pPr marL="0" indent="0" algn="ctr">
              <a:buNone/>
              <a:defRPr sz="1800">
                <a:latin typeface="Montserrat" panose="00000500000000000000" pitchFamily="50" charset="0"/>
              </a:defRPr>
            </a:lvl1pPr>
          </a:lstStyle>
          <a:p>
            <a:pPr lvl="0"/>
            <a:r>
              <a:rPr lang="da-DK" dirty="0"/>
              <a:t>Teaser tekst/kort intro/ opsummering m.v.</a:t>
            </a:r>
          </a:p>
        </p:txBody>
      </p:sp>
      <p:pic>
        <p:nvPicPr>
          <p:cNvPr id="7" name="Billede 6">
            <a:extLst>
              <a:ext uri="{FF2B5EF4-FFF2-40B4-BE49-F238E27FC236}">
                <a16:creationId xmlns:a16="http://schemas.microsoft.com/office/drawing/2014/main" id="{EB247F38-8375-4C07-9862-3330180D3C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596315" y="5594133"/>
            <a:ext cx="1951370" cy="1022784"/>
          </a:xfrm>
          <a:prstGeom prst="rect">
            <a:avLst/>
          </a:prstGeom>
        </p:spPr>
      </p:pic>
    </p:spTree>
    <p:extLst>
      <p:ext uri="{BB962C8B-B14F-4D97-AF65-F5344CB8AC3E}">
        <p14:creationId xmlns:p14="http://schemas.microsoft.com/office/powerpoint/2010/main" val="3384843434"/>
      </p:ext>
    </p:extLst>
  </p:cSld>
  <p:clrMapOvr>
    <a:overrideClrMapping bg1="dk1" tx1="lt1" bg2="dk2" tx2="lt2" accent1="accent1" accent2="accent2" accent3="accent3" accent4="accent4" accent5="accent5" accent6="accent6" hlink="hlink" folHlink="folHlink"/>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ktions start - f">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FF7163-D288-4D12-B811-D95B9C459E58}"/>
              </a:ext>
            </a:extLst>
          </p:cNvPr>
          <p:cNvSpPr>
            <a:spLocks noGrp="1"/>
          </p:cNvSpPr>
          <p:nvPr>
            <p:ph type="ctrTitle" hasCustomPrompt="1"/>
          </p:nvPr>
        </p:nvSpPr>
        <p:spPr>
          <a:xfrm>
            <a:off x="303679" y="2088440"/>
            <a:ext cx="8561978" cy="817740"/>
          </a:xfrm>
          <a:prstGeom prst="rect">
            <a:avLst/>
          </a:prstGeom>
        </p:spPr>
        <p:txBody>
          <a:bodyPr anchor="ctr" anchorCtr="0">
            <a:noAutofit/>
          </a:bodyPr>
          <a:lstStyle>
            <a:lvl1pPr algn="ctr">
              <a:defRPr sz="3600" b="1">
                <a:solidFill>
                  <a:srgbClr val="243B6F"/>
                </a:solidFill>
                <a:latin typeface="Montserrat" panose="00000500000000000000" pitchFamily="50" charset="0"/>
              </a:defRPr>
            </a:lvl1pPr>
          </a:lstStyle>
          <a:p>
            <a:r>
              <a:rPr lang="da-DK" dirty="0"/>
              <a:t>Sektions titel</a:t>
            </a:r>
            <a:endParaRPr lang="en-US" dirty="0"/>
          </a:p>
        </p:txBody>
      </p:sp>
      <p:sp>
        <p:nvSpPr>
          <p:cNvPr id="7" name="Subtitle 2">
            <a:extLst>
              <a:ext uri="{FF2B5EF4-FFF2-40B4-BE49-F238E27FC236}">
                <a16:creationId xmlns:a16="http://schemas.microsoft.com/office/drawing/2014/main" id="{4EA6CAC3-893D-43BF-ABD4-22457BFF5404}"/>
              </a:ext>
            </a:extLst>
          </p:cNvPr>
          <p:cNvSpPr>
            <a:spLocks noGrp="1"/>
          </p:cNvSpPr>
          <p:nvPr>
            <p:ph type="subTitle" idx="1" hasCustomPrompt="1"/>
          </p:nvPr>
        </p:nvSpPr>
        <p:spPr>
          <a:xfrm>
            <a:off x="303679" y="2939751"/>
            <a:ext cx="8561978" cy="1135847"/>
          </a:xfrm>
          <a:prstGeom prst="rect">
            <a:avLst/>
          </a:prstGeom>
        </p:spPr>
        <p:txBody>
          <a:bodyPr anchor="t"/>
          <a:lstStyle>
            <a:lvl1pPr marL="0" marR="0" indent="0" algn="ctr" defTabSz="171450" rtl="0" eaLnBrk="1" fontAlgn="auto" latinLnBrk="0" hangingPunct="1">
              <a:lnSpc>
                <a:spcPct val="100000"/>
              </a:lnSpc>
              <a:spcBef>
                <a:spcPts val="375"/>
              </a:spcBef>
              <a:spcAft>
                <a:spcPts val="0"/>
              </a:spcAft>
              <a:buClr>
                <a:schemeClr val="accent1"/>
              </a:buClr>
              <a:buSzPct val="80000"/>
              <a:buFont typeface="Wingdings 3" charset="2"/>
              <a:buNone/>
              <a:tabLst/>
              <a:defRPr sz="2250">
                <a:solidFill>
                  <a:srgbClr val="243B6F"/>
                </a:solidFill>
                <a:latin typeface="Montserrat" panose="00000500000000000000" pitchFamily="50" charset="0"/>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pPr marL="0" marR="0" lvl="0" indent="0" algn="ctr" defTabSz="171450" rtl="0" eaLnBrk="1" fontAlgn="auto" latinLnBrk="0" hangingPunct="1">
              <a:lnSpc>
                <a:spcPct val="100000"/>
              </a:lnSpc>
              <a:spcBef>
                <a:spcPts val="375"/>
              </a:spcBef>
              <a:spcAft>
                <a:spcPts val="0"/>
              </a:spcAft>
              <a:buClr>
                <a:schemeClr val="accent1"/>
              </a:buClr>
              <a:buSzPct val="80000"/>
              <a:buFont typeface="Wingdings 3" charset="2"/>
              <a:buNone/>
              <a:tabLst/>
              <a:defRPr/>
            </a:pPr>
            <a:r>
              <a:rPr lang="da-DK" dirty="0"/>
              <a:t>Underoverskrift/intro tekst</a:t>
            </a:r>
          </a:p>
        </p:txBody>
      </p:sp>
      <p:pic>
        <p:nvPicPr>
          <p:cNvPr id="5" name="Billede 4">
            <a:extLst>
              <a:ext uri="{FF2B5EF4-FFF2-40B4-BE49-F238E27FC236}">
                <a16:creationId xmlns:a16="http://schemas.microsoft.com/office/drawing/2014/main" id="{24243885-B75D-4B50-B706-7D44DC20FEA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401797" y="5964573"/>
            <a:ext cx="1157731" cy="606809"/>
          </a:xfrm>
          <a:prstGeom prst="rect">
            <a:avLst/>
          </a:prstGeom>
        </p:spPr>
      </p:pic>
    </p:spTree>
    <p:extLst>
      <p:ext uri="{BB962C8B-B14F-4D97-AF65-F5344CB8AC3E}">
        <p14:creationId xmlns:p14="http://schemas.microsoft.com/office/powerpoint/2010/main" val="2184979703"/>
      </p:ext>
    </p:extLst>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ekstslide - a">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EB7BD1EE-6962-4977-B550-55246DB6F2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707480"/>
            <a:ext cx="9144000" cy="3150523"/>
          </a:xfrm>
          <a:prstGeom prst="rect">
            <a:avLst/>
          </a:prstGeom>
        </p:spPr>
      </p:pic>
      <p:sp>
        <p:nvSpPr>
          <p:cNvPr id="2" name="Title 1"/>
          <p:cNvSpPr>
            <a:spLocks noGrp="1"/>
          </p:cNvSpPr>
          <p:nvPr>
            <p:ph type="ctrTitle" hasCustomPrompt="1"/>
          </p:nvPr>
        </p:nvSpPr>
        <p:spPr>
          <a:xfrm>
            <a:off x="314571" y="2483587"/>
            <a:ext cx="3692639" cy="403957"/>
          </a:xfrm>
          <a:prstGeom prst="rect">
            <a:avLst/>
          </a:prstGeom>
        </p:spPr>
        <p:txBody>
          <a:bodyPr anchor="b" anchorCtr="0">
            <a:spAutoFit/>
          </a:bodyPr>
          <a:lstStyle>
            <a:lvl1pPr algn="l">
              <a:defRPr sz="2250" b="1">
                <a:solidFill>
                  <a:srgbClr val="243B6F"/>
                </a:solidFill>
                <a:latin typeface="Montserrat" panose="00000500000000000000" pitchFamily="50" charset="0"/>
              </a:defRPr>
            </a:lvl1pPr>
          </a:lstStyle>
          <a:p>
            <a:r>
              <a:rPr lang="da-DK" dirty="0"/>
              <a:t>Overskrift</a:t>
            </a:r>
            <a:endParaRPr lang="en-US" dirty="0"/>
          </a:p>
        </p:txBody>
      </p:sp>
      <p:sp>
        <p:nvSpPr>
          <p:cNvPr id="3" name="Subtitle 2"/>
          <p:cNvSpPr>
            <a:spLocks noGrp="1"/>
          </p:cNvSpPr>
          <p:nvPr>
            <p:ph type="subTitle" idx="1" hasCustomPrompt="1"/>
          </p:nvPr>
        </p:nvSpPr>
        <p:spPr>
          <a:xfrm>
            <a:off x="314571" y="2946107"/>
            <a:ext cx="3692639" cy="279307"/>
          </a:xfrm>
          <a:prstGeom prst="rect">
            <a:avLst/>
          </a:prstGeom>
        </p:spPr>
        <p:txBody>
          <a:bodyPr anchor="t">
            <a:spAutoFit/>
          </a:bodyPr>
          <a:lstStyle>
            <a:lvl1pPr marL="0" indent="0" algn="l">
              <a:buNone/>
              <a:defRPr sz="1350" i="1">
                <a:solidFill>
                  <a:schemeClr val="bg1">
                    <a:lumMod val="50000"/>
                  </a:schemeClr>
                </a:solidFill>
                <a:latin typeface="Montserrat" panose="00000500000000000000" pitchFamily="50" charset="0"/>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pPr lvl="0"/>
            <a:r>
              <a:rPr lang="da-DK" dirty="0"/>
              <a:t>Underoverskrift/intro tekst</a:t>
            </a:r>
          </a:p>
        </p:txBody>
      </p:sp>
      <p:sp>
        <p:nvSpPr>
          <p:cNvPr id="24" name="Pladsholder til billede 23">
            <a:extLst>
              <a:ext uri="{FF2B5EF4-FFF2-40B4-BE49-F238E27FC236}">
                <a16:creationId xmlns:a16="http://schemas.microsoft.com/office/drawing/2014/main" id="{9F56F04C-F527-4DBF-B6CF-2CFFA93CA24A}"/>
              </a:ext>
            </a:extLst>
          </p:cNvPr>
          <p:cNvSpPr>
            <a:spLocks noGrp="1"/>
          </p:cNvSpPr>
          <p:nvPr>
            <p:ph type="pic" sz="quarter" idx="10"/>
          </p:nvPr>
        </p:nvSpPr>
        <p:spPr>
          <a:xfrm>
            <a:off x="2456716" y="4666088"/>
            <a:ext cx="1642058" cy="1979642"/>
          </a:xfrm>
          <a:prstGeom prst="rect">
            <a:avLst/>
          </a:prstGeom>
        </p:spPr>
        <p:txBody>
          <a:bodyPr anchor="ctr" anchorCtr="0">
            <a:noAutofit/>
          </a:bodyPr>
          <a:lstStyle>
            <a:lvl1pPr marL="0" indent="0">
              <a:buNone/>
              <a:defRPr>
                <a:noFill/>
              </a:defRPr>
            </a:lvl1pPr>
          </a:lstStyle>
          <a:p>
            <a:r>
              <a:rPr lang="da-DK"/>
              <a:t>Klik på ikonet for at tilføje et billede</a:t>
            </a:r>
            <a:endParaRPr lang="da-DK" dirty="0"/>
          </a:p>
        </p:txBody>
      </p:sp>
      <p:sp>
        <p:nvSpPr>
          <p:cNvPr id="15" name="Rektangel 14">
            <a:extLst>
              <a:ext uri="{FF2B5EF4-FFF2-40B4-BE49-F238E27FC236}">
                <a16:creationId xmlns:a16="http://schemas.microsoft.com/office/drawing/2014/main" id="{8A7CABC3-BC70-40E7-B94C-853779CFF28C}"/>
              </a:ext>
            </a:extLst>
          </p:cNvPr>
          <p:cNvSpPr/>
          <p:nvPr/>
        </p:nvSpPr>
        <p:spPr>
          <a:xfrm>
            <a:off x="0" y="0"/>
            <a:ext cx="9144000" cy="650564"/>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sz="675" dirty="0">
              <a:solidFill>
                <a:srgbClr val="243B6F"/>
              </a:solidFill>
            </a:endParaRPr>
          </a:p>
        </p:txBody>
      </p:sp>
      <p:sp>
        <p:nvSpPr>
          <p:cNvPr id="13" name="Slide Number">
            <a:extLst>
              <a:ext uri="{FF2B5EF4-FFF2-40B4-BE49-F238E27FC236}">
                <a16:creationId xmlns:a16="http://schemas.microsoft.com/office/drawing/2014/main" id="{6BB8BAF2-6CDB-45DC-BE64-F85F9B8CDCF5}"/>
              </a:ext>
            </a:extLst>
          </p:cNvPr>
          <p:cNvSpPr txBox="1">
            <a:spLocks noGrp="1"/>
          </p:cNvSpPr>
          <p:nvPr>
            <p:ph type="sldNum" sz="quarter" idx="2"/>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b="1">
                <a:solidFill>
                  <a:schemeClr val="bg1"/>
                </a:solidFill>
              </a:defRPr>
            </a:lvl1pPr>
          </a:lstStyle>
          <a:p>
            <a:pPr>
              <a:defRPr/>
            </a:pPr>
            <a:fld id="{43AACA6C-F699-4456-B33F-C20D6325304E}" type="slidenum">
              <a:rPr lang="da-DK" smtClean="0"/>
              <a:pPr>
                <a:defRPr/>
              </a:pPr>
              <a:t>‹#›</a:t>
            </a:fld>
            <a:endParaRPr lang="da-DK" dirty="0"/>
          </a:p>
        </p:txBody>
      </p:sp>
      <p:sp>
        <p:nvSpPr>
          <p:cNvPr id="14" name="Pladsholder til sidefod 2">
            <a:extLst>
              <a:ext uri="{FF2B5EF4-FFF2-40B4-BE49-F238E27FC236}">
                <a16:creationId xmlns:a16="http://schemas.microsoft.com/office/drawing/2014/main" id="{DB3F267E-0134-4750-AFA6-F30A1E3EF20A}"/>
              </a:ext>
            </a:extLst>
          </p:cNvPr>
          <p:cNvSpPr>
            <a:spLocks noGrp="1"/>
          </p:cNvSpPr>
          <p:nvPr>
            <p:ph type="ftr" sz="quarter" idx="19"/>
          </p:nvPr>
        </p:nvSpPr>
        <p:spPr>
          <a:xfrm>
            <a:off x="5935307" y="-3354"/>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pic>
        <p:nvPicPr>
          <p:cNvPr id="12" name="Billede 11">
            <a:extLst>
              <a:ext uri="{FF2B5EF4-FFF2-40B4-BE49-F238E27FC236}">
                <a16:creationId xmlns:a16="http://schemas.microsoft.com/office/drawing/2014/main" id="{831A309D-EA2F-4546-8CC4-5AF963CCE0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465" y="31939"/>
            <a:ext cx="1131982" cy="593313"/>
          </a:xfrm>
          <a:prstGeom prst="rect">
            <a:avLst/>
          </a:prstGeom>
        </p:spPr>
      </p:pic>
      <p:sp>
        <p:nvSpPr>
          <p:cNvPr id="6" name="Pladsholder til tekst 5">
            <a:extLst>
              <a:ext uri="{FF2B5EF4-FFF2-40B4-BE49-F238E27FC236}">
                <a16:creationId xmlns:a16="http://schemas.microsoft.com/office/drawing/2014/main" id="{03420D2B-A254-400F-AD04-AE76C17F4CE6}"/>
              </a:ext>
            </a:extLst>
          </p:cNvPr>
          <p:cNvSpPr>
            <a:spLocks noGrp="1"/>
          </p:cNvSpPr>
          <p:nvPr>
            <p:ph type="body" sz="quarter" idx="20" hasCustomPrompt="1"/>
          </p:nvPr>
        </p:nvSpPr>
        <p:spPr>
          <a:xfrm>
            <a:off x="4370539" y="1700873"/>
            <a:ext cx="4458890" cy="2832100"/>
          </a:xfrm>
          <a:prstGeom prst="rect">
            <a:avLst/>
          </a:prstGeom>
        </p:spPr>
        <p:txBody>
          <a:bodyPr/>
          <a:lstStyle>
            <a:lvl1pPr>
              <a:defRPr sz="1500">
                <a:latin typeface="Montserrat" panose="00000500000000000000" pitchFamily="50" charset="0"/>
              </a:defRPr>
            </a:lvl1pPr>
            <a:lvl2pPr>
              <a:defRPr sz="1200">
                <a:latin typeface="Montserrat" panose="00000500000000000000" pitchFamily="50" charset="0"/>
              </a:defRPr>
            </a:lvl2pPr>
            <a:lvl3pPr>
              <a:defRPr sz="900"/>
            </a:lvl3pPr>
            <a:lvl4pPr>
              <a:defRPr sz="750"/>
            </a:lvl4pPr>
            <a:lvl5pPr>
              <a:defRPr sz="600"/>
            </a:lvl5pPr>
          </a:lstStyle>
          <a:p>
            <a:pPr lvl="0"/>
            <a:r>
              <a:rPr lang="da-DK" dirty="0"/>
              <a:t>Sektionstekst</a:t>
            </a:r>
          </a:p>
          <a:p>
            <a:pPr lvl="0"/>
            <a:r>
              <a:rPr lang="da-DK" dirty="0"/>
              <a:t>Førsteniveau </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00072422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5AA604C-E697-4C47-A74A-021B2C3611CB}"/>
              </a:ext>
            </a:extLst>
          </p:cNvPr>
          <p:cNvSpPr/>
          <p:nvPr/>
        </p:nvSpPr>
        <p:spPr>
          <a:xfrm>
            <a:off x="0" y="-10160"/>
            <a:ext cx="9136380" cy="694101"/>
          </a:xfrm>
          <a:prstGeom prst="rect">
            <a:avLst/>
          </a:prstGeom>
          <a:solidFill>
            <a:srgbClr val="243B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latin typeface="Montserrat" panose="00000500000000000000" pitchFamily="50" charset="0"/>
            </a:endParaRPr>
          </a:p>
        </p:txBody>
      </p:sp>
      <p:pic>
        <p:nvPicPr>
          <p:cNvPr id="9" name="Billede 8">
            <a:extLst>
              <a:ext uri="{FF2B5EF4-FFF2-40B4-BE49-F238E27FC236}">
                <a16:creationId xmlns:a16="http://schemas.microsoft.com/office/drawing/2014/main" id="{05FB1607-685A-4374-969F-E98411F3EB23}"/>
              </a:ext>
            </a:extLst>
          </p:cNvPr>
          <p:cNvPicPr>
            <a:picLocks noChangeAspect="1"/>
          </p:cNvPicPr>
          <p:nvPr/>
        </p:nvPicPr>
        <p:blipFill>
          <a:blip r:embed="rId41" cstate="screen">
            <a:extLst>
              <a:ext uri="{28A0092B-C50C-407E-A947-70E740481C1C}">
                <a14:useLocalDpi xmlns:a14="http://schemas.microsoft.com/office/drawing/2010/main"/>
              </a:ext>
            </a:extLst>
          </a:blip>
          <a:srcRect/>
          <a:stretch/>
        </p:blipFill>
        <p:spPr>
          <a:xfrm>
            <a:off x="90225" y="63880"/>
            <a:ext cx="1131982" cy="593313"/>
          </a:xfrm>
          <a:prstGeom prst="rect">
            <a:avLst/>
          </a:prstGeom>
        </p:spPr>
      </p:pic>
      <p:sp>
        <p:nvSpPr>
          <p:cNvPr id="10" name="Pladsholder til sidefod 2">
            <a:extLst>
              <a:ext uri="{FF2B5EF4-FFF2-40B4-BE49-F238E27FC236}">
                <a16:creationId xmlns:a16="http://schemas.microsoft.com/office/drawing/2014/main" id="{41807147-342F-4B50-BF80-CC13BA073713}"/>
              </a:ext>
            </a:extLst>
          </p:cNvPr>
          <p:cNvSpPr>
            <a:spLocks noGrp="1"/>
          </p:cNvSpPr>
          <p:nvPr>
            <p:ph type="ftr" sz="quarter" idx="3"/>
          </p:nvPr>
        </p:nvSpPr>
        <p:spPr>
          <a:xfrm>
            <a:off x="5935307" y="6806"/>
            <a:ext cx="2311675" cy="657272"/>
          </a:xfrm>
          <a:prstGeom prst="rect">
            <a:avLst/>
          </a:prstGeom>
        </p:spPr>
        <p:txBody>
          <a:bodyPr anchor="ctr" anchorCtr="0"/>
          <a:lstStyle>
            <a:lvl1pPr algn="r">
              <a:defRPr sz="675" b="1">
                <a:solidFill>
                  <a:schemeClr val="bg2"/>
                </a:solidFill>
              </a:defRPr>
            </a:lvl1pPr>
          </a:lstStyle>
          <a:p>
            <a:pPr>
              <a:defRPr/>
            </a:pPr>
            <a:endParaRPr lang="da-DK" dirty="0"/>
          </a:p>
        </p:txBody>
      </p:sp>
      <p:sp>
        <p:nvSpPr>
          <p:cNvPr id="11" name="Slide Number">
            <a:extLst>
              <a:ext uri="{FF2B5EF4-FFF2-40B4-BE49-F238E27FC236}">
                <a16:creationId xmlns:a16="http://schemas.microsoft.com/office/drawing/2014/main" id="{D87A4DB1-6C13-428C-92F7-16D8E8B01DC9}"/>
              </a:ext>
            </a:extLst>
          </p:cNvPr>
          <p:cNvSpPr txBox="1">
            <a:spLocks noGrp="1"/>
          </p:cNvSpPr>
          <p:nvPr>
            <p:ph type="sldNum" sz="quarter" idx="4"/>
          </p:nvPr>
        </p:nvSpPr>
        <p:spPr>
          <a:xfrm>
            <a:off x="8468718" y="-3354"/>
            <a:ext cx="675283" cy="657272"/>
          </a:xfrm>
          <a:prstGeom prst="rect">
            <a:avLst/>
          </a:prstGeom>
          <a:noFill/>
          <a:extLst>
            <a:ext uri="{C572A759-6A51-4108-AA02-DFA0A04FC94B}">
              <ma14:wrappingTextBoxFlag xmlns:ma14="http://schemas.microsoft.com/office/mac/drawingml/2011/main" xmlns="" val="1"/>
            </a:ext>
          </a:extLst>
        </p:spPr>
        <p:txBody>
          <a:bodyPr lIns="360000" tIns="360000" rIns="360000" bIns="360000" anchor="ctr" anchorCtr="0"/>
          <a:lstStyle>
            <a:lvl1pPr>
              <a:defRPr sz="675" b="1">
                <a:solidFill>
                  <a:schemeClr val="bg1"/>
                </a:solidFill>
                <a:latin typeface="Montserrat" panose="00000500000000000000" pitchFamily="50" charset="0"/>
              </a:defRPr>
            </a:lvl1pPr>
          </a:lstStyle>
          <a:p>
            <a:pPr>
              <a:defRPr/>
            </a:pPr>
            <a:fld id="{43AACA6C-F699-4456-B33F-C20D6325304E}" type="slidenum">
              <a:rPr lang="da-DK" smtClean="0"/>
              <a:pPr>
                <a:defRPr/>
              </a:pPr>
              <a:t>‹#›</a:t>
            </a:fld>
            <a:endParaRPr lang="da-DK" dirty="0"/>
          </a:p>
        </p:txBody>
      </p:sp>
    </p:spTree>
    <p:extLst>
      <p:ext uri="{BB962C8B-B14F-4D97-AF65-F5344CB8AC3E}">
        <p14:creationId xmlns:p14="http://schemas.microsoft.com/office/powerpoint/2010/main" val="372959953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Lst>
  <p:transition>
    <p:fade/>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s://register.ema.europa.eu/identityiq/external/registration.jsf#/register"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hyperlink" Target="https://register.ema.europa.eu/identityiq/help/signi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s://euclinicaltrials.eu/ctis-for-sponsors/" TargetMode="Externa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6379-400B-2C89-9F3E-40F1C4B7E473}"/>
              </a:ext>
            </a:extLst>
          </p:cNvPr>
          <p:cNvSpPr>
            <a:spLocks noGrp="1"/>
          </p:cNvSpPr>
          <p:nvPr>
            <p:ph type="ctrTitle"/>
          </p:nvPr>
        </p:nvSpPr>
        <p:spPr>
          <a:xfrm>
            <a:off x="82550" y="1897884"/>
            <a:ext cx="9061450" cy="1537410"/>
          </a:xfrm>
        </p:spPr>
        <p:txBody>
          <a:bodyPr/>
          <a:lstStyle/>
          <a:p>
            <a:r>
              <a:rPr lang="da-DK" sz="6600" dirty="0"/>
              <a:t>CTIS</a:t>
            </a:r>
            <a:br>
              <a:rPr lang="da-DK" sz="6600" dirty="0"/>
            </a:br>
            <a:r>
              <a:rPr lang="da-DK" dirty="0"/>
              <a:t/>
            </a:r>
            <a:br>
              <a:rPr lang="da-DK" dirty="0"/>
            </a:br>
            <a:r>
              <a:rPr lang="da-DK" sz="3200" dirty="0"/>
              <a:t>1. Viewer </a:t>
            </a:r>
            <a:r>
              <a:rPr lang="da-DK" sz="3200" dirty="0" err="1"/>
              <a:t>role</a:t>
            </a:r>
            <a:r>
              <a:rPr lang="da-DK" sz="3200" dirty="0"/>
              <a:t> </a:t>
            </a:r>
            <a:r>
              <a:rPr lang="da-DK" sz="3200" dirty="0" err="1"/>
              <a:t>used</a:t>
            </a:r>
            <a:r>
              <a:rPr lang="da-DK" sz="3200" dirty="0"/>
              <a:t> by a monitor</a:t>
            </a:r>
            <a:br>
              <a:rPr lang="da-DK" sz="3200" dirty="0"/>
            </a:br>
            <a:r>
              <a:rPr lang="da-DK" sz="3200" dirty="0"/>
              <a:t/>
            </a:r>
            <a:br>
              <a:rPr lang="da-DK" sz="3200" dirty="0"/>
            </a:br>
            <a:r>
              <a:rPr lang="da-DK" sz="3200" dirty="0"/>
              <a:t>2. Documents in Trial Master File (TMF)</a:t>
            </a:r>
          </a:p>
        </p:txBody>
      </p:sp>
      <p:sp>
        <p:nvSpPr>
          <p:cNvPr id="3" name="Undertitel 2">
            <a:extLst>
              <a:ext uri="{FF2B5EF4-FFF2-40B4-BE49-F238E27FC236}">
                <a16:creationId xmlns:a16="http://schemas.microsoft.com/office/drawing/2014/main" id="{4BE1C2B8-5FBD-8515-AB56-F3BACFECE9A4}"/>
              </a:ext>
            </a:extLst>
          </p:cNvPr>
          <p:cNvSpPr>
            <a:spLocks noGrp="1"/>
          </p:cNvSpPr>
          <p:nvPr>
            <p:ph type="subTitle" idx="1"/>
          </p:nvPr>
        </p:nvSpPr>
        <p:spPr>
          <a:xfrm>
            <a:off x="-2058521" y="5136851"/>
            <a:ext cx="8561978" cy="1135847"/>
          </a:xfrm>
        </p:spPr>
        <p:txBody>
          <a:bodyPr>
            <a:normAutofit/>
          </a:bodyPr>
          <a:lstStyle/>
          <a:p>
            <a:r>
              <a:rPr lang="da-DK" sz="1800" dirty="0"/>
              <a:t>Pernille Ask Aabo</a:t>
            </a:r>
          </a:p>
          <a:p>
            <a:r>
              <a:rPr lang="da-DK" sz="1800" dirty="0"/>
              <a:t>GCP-unit Copenhagen </a:t>
            </a:r>
          </a:p>
          <a:p>
            <a:r>
              <a:rPr lang="da-DK" sz="1800" dirty="0"/>
              <a:t>NORM Meeting - 25 </a:t>
            </a:r>
            <a:r>
              <a:rPr lang="da-DK" sz="1800" dirty="0" err="1"/>
              <a:t>October</a:t>
            </a:r>
            <a:r>
              <a:rPr lang="da-DK" sz="1800" dirty="0"/>
              <a:t> 2024</a:t>
            </a:r>
          </a:p>
          <a:p>
            <a:endParaRPr lang="da-DK" dirty="0"/>
          </a:p>
        </p:txBody>
      </p:sp>
    </p:spTree>
    <p:extLst>
      <p:ext uri="{BB962C8B-B14F-4D97-AF65-F5344CB8AC3E}">
        <p14:creationId xmlns:p14="http://schemas.microsoft.com/office/powerpoint/2010/main" val="2086822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123" y="983927"/>
            <a:ext cx="8490958" cy="623998"/>
          </a:xfrm>
        </p:spPr>
        <p:txBody>
          <a:bodyPr/>
          <a:lstStyle/>
          <a:p>
            <a:r>
              <a:rPr lang="da-DK" altLang="da-DK" sz="2400" b="1" dirty="0">
                <a:latin typeface="Montserrat" panose="00000500000000000000" pitchFamily="2" charset="0"/>
              </a:rPr>
              <a:t>How `CT-</a:t>
            </a:r>
            <a:r>
              <a:rPr lang="da-DK" altLang="da-DK" sz="2400" b="1" dirty="0" err="1">
                <a:latin typeface="Montserrat" panose="00000500000000000000" pitchFamily="2" charset="0"/>
              </a:rPr>
              <a:t>Admin</a:t>
            </a:r>
            <a:r>
              <a:rPr lang="da-DK" altLang="da-DK" sz="2400" b="1" dirty="0">
                <a:latin typeface="Montserrat" panose="00000500000000000000" pitchFamily="2" charset="0"/>
              </a:rPr>
              <a:t>´ </a:t>
            </a:r>
            <a:r>
              <a:rPr lang="da-DK" altLang="da-DK" sz="2400" b="1" dirty="0" err="1">
                <a:latin typeface="Montserrat" panose="00000500000000000000" pitchFamily="2" charset="0"/>
              </a:rPr>
              <a:t>assign</a:t>
            </a:r>
            <a:r>
              <a:rPr lang="da-DK" altLang="da-DK" sz="2400" b="1" dirty="0">
                <a:latin typeface="Montserrat" panose="00000500000000000000" pitchFamily="2" charset="0"/>
              </a:rPr>
              <a:t> the </a:t>
            </a:r>
            <a:r>
              <a:rPr lang="da-DK" altLang="da-DK" sz="2400" b="1" dirty="0" err="1">
                <a:latin typeface="Montserrat" panose="00000500000000000000" pitchFamily="2" charset="0"/>
              </a:rPr>
              <a:t>role</a:t>
            </a:r>
            <a:r>
              <a:rPr lang="da-DK" altLang="da-DK" sz="2400" b="1" dirty="0">
                <a:latin typeface="Montserrat" panose="00000500000000000000" pitchFamily="2" charset="0"/>
              </a:rPr>
              <a:t>: </a:t>
            </a:r>
            <a:br>
              <a:rPr lang="da-DK" altLang="da-DK" sz="2400" b="1" dirty="0">
                <a:latin typeface="Montserrat" panose="00000500000000000000" pitchFamily="2" charset="0"/>
              </a:rPr>
            </a:br>
            <a:r>
              <a:rPr lang="da-DK" altLang="da-DK" sz="2400" b="1" dirty="0">
                <a:latin typeface="Montserrat" panose="00000500000000000000" pitchFamily="2" charset="0"/>
              </a:rPr>
              <a:t> (</a:t>
            </a:r>
            <a:r>
              <a:rPr lang="da-DK" altLang="da-DK" sz="2000" b="1" dirty="0" err="1">
                <a:latin typeface="Montserrat" panose="00000500000000000000" pitchFamily="2" charset="0"/>
              </a:rPr>
              <a:t>can</a:t>
            </a:r>
            <a:r>
              <a:rPr lang="da-DK" altLang="da-DK" sz="2000" b="1" dirty="0">
                <a:latin typeface="Montserrat" panose="00000500000000000000" pitchFamily="2" charset="0"/>
              </a:rPr>
              <a:t> </a:t>
            </a:r>
            <a:r>
              <a:rPr lang="da-DK" altLang="da-DK" sz="2000" b="1" dirty="0" err="1">
                <a:latin typeface="Montserrat" panose="00000500000000000000" pitchFamily="2" charset="0"/>
              </a:rPr>
              <a:t>be</a:t>
            </a:r>
            <a:r>
              <a:rPr lang="da-DK" altLang="da-DK" sz="2000" b="1" dirty="0">
                <a:latin typeface="Montserrat" panose="00000500000000000000" pitchFamily="2" charset="0"/>
              </a:rPr>
              <a:t> sent to sponsor by mail)</a:t>
            </a:r>
            <a:br>
              <a:rPr lang="da-DK" altLang="da-DK" sz="2000" b="1" dirty="0">
                <a:latin typeface="Montserrat" panose="00000500000000000000" pitchFamily="2" charset="0"/>
              </a:rPr>
            </a:br>
            <a:endParaRPr lang="da-DK" sz="2400" b="1" dirty="0">
              <a:solidFill>
                <a:schemeClr val="tx2"/>
              </a:solidFill>
              <a:latin typeface="Montserrat" panose="00000500000000000000" pitchFamily="2" charset="0"/>
            </a:endParaRP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10</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3" name="Tekstfelt 2">
            <a:extLst>
              <a:ext uri="{FF2B5EF4-FFF2-40B4-BE49-F238E27FC236}">
                <a16:creationId xmlns:a16="http://schemas.microsoft.com/office/drawing/2014/main" id="{3E874042-D4F6-98FA-4C1D-7A9CF6982513}"/>
              </a:ext>
            </a:extLst>
          </p:cNvPr>
          <p:cNvSpPr txBox="1"/>
          <p:nvPr/>
        </p:nvSpPr>
        <p:spPr>
          <a:xfrm>
            <a:off x="915889" y="1770498"/>
            <a:ext cx="7458171" cy="5078313"/>
          </a:xfrm>
          <a:prstGeom prst="rect">
            <a:avLst/>
          </a:prstGeom>
          <a:noFill/>
        </p:spPr>
        <p:txBody>
          <a:bodyPr wrap="square">
            <a:spAutoFit/>
          </a:bodyPr>
          <a:lstStyle/>
          <a:p>
            <a:r>
              <a:rPr lang="en-US" b="1" u="sng" dirty="0"/>
              <a:t>How to assign business role to users within the organisation </a:t>
            </a:r>
          </a:p>
          <a:p>
            <a:endParaRPr lang="en-US" dirty="0"/>
          </a:p>
          <a:p>
            <a:r>
              <a:rPr lang="en-US" dirty="0"/>
              <a:t>After a new CTA is created, the CT Admin can assign business roles for that specific trial </a:t>
            </a:r>
          </a:p>
          <a:p>
            <a:endParaRPr lang="en-US" dirty="0"/>
          </a:p>
          <a:p>
            <a:pPr marL="342900" indent="-342900">
              <a:buFont typeface="+mj-lt"/>
              <a:buAutoNum type="arabicPeriod"/>
            </a:pPr>
            <a:r>
              <a:rPr lang="en-US" dirty="0"/>
              <a:t>After the CT Admin is approved, users can log in to CTIS and click the </a:t>
            </a:r>
            <a:r>
              <a:rPr lang="en-US" b="1" dirty="0"/>
              <a:t>User administration tab.</a:t>
            </a: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2.  Click on the ‘Assign new role’ button. </a:t>
            </a:r>
          </a:p>
          <a:p>
            <a:r>
              <a:rPr lang="en-US" dirty="0"/>
              <a:t>3.  Fill in the information about the business role to be assigned to users within the organisation and click on the ‘Assign’ button. </a:t>
            </a:r>
          </a:p>
          <a:p>
            <a:endParaRPr lang="en-US" dirty="0"/>
          </a:p>
          <a:p>
            <a:r>
              <a:rPr lang="en-US" b="1" i="1" dirty="0"/>
              <a:t>When a role is assigned, users must log out and log in again, in order to have the role assigned to them in the system. </a:t>
            </a:r>
          </a:p>
          <a:p>
            <a:pPr marL="285750" indent="-285750">
              <a:buFont typeface="Arial" panose="020B0604020202020204" pitchFamily="34" charset="0"/>
              <a:buChar char="•"/>
            </a:pPr>
            <a:endParaRPr lang="da-DK" sz="1800" b="1" dirty="0">
              <a:effectLst/>
              <a:latin typeface="Calibri" panose="020F0502020204030204" pitchFamily="34" charset="0"/>
              <a:ea typeface="Calibri" panose="020F0502020204030204" pitchFamily="34" charset="0"/>
            </a:endParaRPr>
          </a:p>
        </p:txBody>
      </p:sp>
      <p:pic>
        <p:nvPicPr>
          <p:cNvPr id="10" name="Billede 9">
            <a:extLst>
              <a:ext uri="{FF2B5EF4-FFF2-40B4-BE49-F238E27FC236}">
                <a16:creationId xmlns:a16="http://schemas.microsoft.com/office/drawing/2014/main" id="{BB94ED62-1E0C-3FD9-8AC2-11016593FD2E}"/>
              </a:ext>
            </a:extLst>
          </p:cNvPr>
          <p:cNvPicPr>
            <a:picLocks noChangeAspect="1"/>
          </p:cNvPicPr>
          <p:nvPr/>
        </p:nvPicPr>
        <p:blipFill>
          <a:blip r:embed="rId3"/>
          <a:stretch>
            <a:fillRect/>
          </a:stretch>
        </p:blipFill>
        <p:spPr>
          <a:xfrm>
            <a:off x="3139608" y="3558787"/>
            <a:ext cx="5174428" cy="952583"/>
          </a:xfrm>
          <a:prstGeom prst="rect">
            <a:avLst/>
          </a:prstGeom>
        </p:spPr>
      </p:pic>
      <p:sp>
        <p:nvSpPr>
          <p:cNvPr id="5" name="Tekstfelt 4">
            <a:extLst>
              <a:ext uri="{FF2B5EF4-FFF2-40B4-BE49-F238E27FC236}">
                <a16:creationId xmlns:a16="http://schemas.microsoft.com/office/drawing/2014/main" id="{08088B14-37B9-13F1-0AB1-DD64B694EF75}"/>
              </a:ext>
            </a:extLst>
          </p:cNvPr>
          <p:cNvSpPr txBox="1"/>
          <p:nvPr/>
        </p:nvSpPr>
        <p:spPr>
          <a:xfrm>
            <a:off x="832761" y="5878836"/>
            <a:ext cx="7395350" cy="73660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2269852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739" y="983927"/>
            <a:ext cx="8303256" cy="623998"/>
          </a:xfrm>
        </p:spPr>
        <p:txBody>
          <a:bodyPr/>
          <a:lstStyle/>
          <a:p>
            <a:r>
              <a:rPr lang="da-DK" altLang="da-DK" sz="2400" b="1" dirty="0">
                <a:latin typeface="Montserrat" panose="00000500000000000000" pitchFamily="2" charset="0"/>
              </a:rPr>
              <a:t>How `CT-</a:t>
            </a:r>
            <a:r>
              <a:rPr lang="da-DK" altLang="da-DK" sz="2400" b="1" dirty="0" err="1">
                <a:latin typeface="Montserrat" panose="00000500000000000000" pitchFamily="2" charset="0"/>
              </a:rPr>
              <a:t>Admin</a:t>
            </a:r>
            <a:r>
              <a:rPr lang="da-DK" altLang="da-DK" sz="2400" b="1" dirty="0">
                <a:latin typeface="Montserrat" panose="00000500000000000000" pitchFamily="2" charset="0"/>
              </a:rPr>
              <a:t>´ </a:t>
            </a:r>
            <a:r>
              <a:rPr lang="da-DK" altLang="da-DK" sz="2400" b="1" dirty="0" err="1">
                <a:latin typeface="Montserrat" panose="00000500000000000000" pitchFamily="2" charset="0"/>
              </a:rPr>
              <a:t>assign</a:t>
            </a:r>
            <a:r>
              <a:rPr lang="da-DK" altLang="da-DK" sz="2400" b="1" dirty="0">
                <a:latin typeface="Montserrat" panose="00000500000000000000" pitchFamily="2" charset="0"/>
              </a:rPr>
              <a:t> the </a:t>
            </a:r>
            <a:r>
              <a:rPr lang="da-DK" altLang="da-DK" sz="2400" b="1" dirty="0" err="1">
                <a:latin typeface="Montserrat" panose="00000500000000000000" pitchFamily="2" charset="0"/>
              </a:rPr>
              <a:t>role</a:t>
            </a:r>
            <a:r>
              <a:rPr lang="da-DK" altLang="da-DK" sz="2400" b="1" dirty="0">
                <a:latin typeface="Montserrat" panose="00000500000000000000" pitchFamily="2" charset="0"/>
              </a:rPr>
              <a:t>: :</a:t>
            </a:r>
            <a:endParaRPr lang="da-DK" sz="2400" b="1" dirty="0">
              <a:solidFill>
                <a:schemeClr val="tx2"/>
              </a:solidFill>
              <a:latin typeface="Montserrat" panose="00000500000000000000" pitchFamily="2" charset="0"/>
            </a:endParaRP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11</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pPr marL="0" indent="0">
              <a:buNone/>
            </a:pPr>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pic>
        <p:nvPicPr>
          <p:cNvPr id="13" name="Billede 12">
            <a:extLst>
              <a:ext uri="{FF2B5EF4-FFF2-40B4-BE49-F238E27FC236}">
                <a16:creationId xmlns:a16="http://schemas.microsoft.com/office/drawing/2014/main" id="{7C484B7F-8C22-6F6E-B298-D57E86660147}"/>
              </a:ext>
            </a:extLst>
          </p:cNvPr>
          <p:cNvPicPr>
            <a:picLocks noChangeAspect="1"/>
          </p:cNvPicPr>
          <p:nvPr/>
        </p:nvPicPr>
        <p:blipFill>
          <a:blip r:embed="rId3"/>
          <a:stretch>
            <a:fillRect/>
          </a:stretch>
        </p:blipFill>
        <p:spPr>
          <a:xfrm>
            <a:off x="671513" y="1607925"/>
            <a:ext cx="4394376" cy="4462171"/>
          </a:xfrm>
          <a:prstGeom prst="rect">
            <a:avLst/>
          </a:prstGeom>
        </p:spPr>
      </p:pic>
      <p:sp>
        <p:nvSpPr>
          <p:cNvPr id="5" name="Tekstfelt 4">
            <a:extLst>
              <a:ext uri="{FF2B5EF4-FFF2-40B4-BE49-F238E27FC236}">
                <a16:creationId xmlns:a16="http://schemas.microsoft.com/office/drawing/2014/main" id="{2809C41E-3D52-5554-6BBF-78D8F16A7329}"/>
              </a:ext>
            </a:extLst>
          </p:cNvPr>
          <p:cNvSpPr txBox="1"/>
          <p:nvPr/>
        </p:nvSpPr>
        <p:spPr>
          <a:xfrm>
            <a:off x="5074458" y="3653586"/>
            <a:ext cx="3681537" cy="2308324"/>
          </a:xfrm>
          <a:prstGeom prst="rect">
            <a:avLst/>
          </a:prstGeom>
          <a:noFill/>
          <a:ln w="57150">
            <a:solidFill>
              <a:srgbClr val="FF3300"/>
            </a:solidFill>
          </a:ln>
        </p:spPr>
        <p:txBody>
          <a:bodyPr wrap="square">
            <a:spAutoFit/>
          </a:bodyPr>
          <a:lstStyle/>
          <a:p>
            <a:r>
              <a:rPr lang="da-DK" sz="1800" dirty="0">
                <a:effectLst/>
                <a:latin typeface="Verdana" panose="020B0604030504040204" pitchFamily="34" charset="0"/>
                <a:ea typeface="Calibri" panose="020F0502020204030204" pitchFamily="34" charset="0"/>
              </a:rPr>
              <a:t>CT </a:t>
            </a:r>
            <a:r>
              <a:rPr lang="da-DK" sz="1800" dirty="0" err="1">
                <a:effectLst/>
                <a:latin typeface="Verdana" panose="020B0604030504040204" pitchFamily="34" charset="0"/>
                <a:ea typeface="Calibri" panose="020F0502020204030204" pitchFamily="34" charset="0"/>
              </a:rPr>
              <a:t>Admin</a:t>
            </a:r>
            <a:r>
              <a:rPr lang="da-DK" sz="1800" dirty="0">
                <a:effectLst/>
                <a:latin typeface="Verdana" panose="020B0604030504040204" pitchFamily="34" charset="0"/>
                <a:ea typeface="Calibri" panose="020F0502020204030204" pitchFamily="34" charset="0"/>
              </a:rPr>
              <a:t> </a:t>
            </a:r>
            <a:r>
              <a:rPr lang="da-DK" sz="1800" dirty="0" err="1">
                <a:effectLst/>
                <a:latin typeface="Verdana" panose="020B0604030504040204" pitchFamily="34" charset="0"/>
                <a:ea typeface="Calibri" panose="020F0502020204030204" pitchFamily="34" charset="0"/>
              </a:rPr>
              <a:t>need</a:t>
            </a:r>
            <a:r>
              <a:rPr lang="da-DK" sz="1800" dirty="0">
                <a:effectLst/>
                <a:latin typeface="Verdana" panose="020B0604030504040204" pitchFamily="34" charset="0"/>
                <a:ea typeface="Calibri" panose="020F0502020204030204" pitchFamily="34" charset="0"/>
              </a:rPr>
              <a:t>: </a:t>
            </a:r>
            <a:endParaRPr lang="da-DK" sz="2400" dirty="0">
              <a:effectLst/>
              <a:latin typeface="Calibri" panose="020F0502020204030204" pitchFamily="34" charset="0"/>
              <a:ea typeface="Calibri" panose="020F0502020204030204" pitchFamily="34" charset="0"/>
            </a:endParaRPr>
          </a:p>
          <a:p>
            <a:pPr marL="342900" lvl="0" indent="-342900">
              <a:buFont typeface="Verdana" panose="020B0604030504040204" pitchFamily="34" charset="0"/>
              <a:buChar char="-"/>
            </a:pPr>
            <a:r>
              <a:rPr lang="da-DK"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Monitor EMA u</a:t>
            </a:r>
            <a:r>
              <a:rPr lang="da-DK"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ser </a:t>
            </a:r>
            <a:r>
              <a:rPr lang="da-DK"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name</a:t>
            </a:r>
            <a:r>
              <a:rPr lang="da-DK"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da-DK"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Verdana" panose="020B0604030504040204" pitchFamily="34" charset="0"/>
              <a:buChar char="-"/>
            </a:pPr>
            <a:r>
              <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Monitor E-mail </a:t>
            </a:r>
          </a:p>
          <a:p>
            <a:pPr marL="342900" lvl="0" indent="-342900">
              <a:buFont typeface="Verdana" panose="020B0604030504040204" pitchFamily="34" charset="0"/>
              <a:buChar char="-"/>
            </a:pPr>
            <a:r>
              <a:rPr lang="da-DK"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EU CT no on </a:t>
            </a:r>
            <a:r>
              <a:rPr lang="da-DK"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trial</a:t>
            </a:r>
            <a:endParaRPr lang="da-DK"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solidFill>
                  <a:srgbClr val="000000"/>
                </a:solidFill>
                <a:effectLst/>
                <a:latin typeface="Verdana" panose="020B0604030504040204" pitchFamily="34" charset="0"/>
                <a:ea typeface="Calibri" panose="020F0502020204030204" pitchFamily="34" charset="0"/>
              </a:rPr>
              <a:t> </a:t>
            </a:r>
            <a:endParaRPr lang="da-DK" sz="2400" dirty="0">
              <a:effectLst/>
              <a:latin typeface="Calibri" panose="020F0502020204030204" pitchFamily="34" charset="0"/>
              <a:ea typeface="Calibri" panose="020F0502020204030204" pitchFamily="34" charset="0"/>
            </a:endParaRPr>
          </a:p>
          <a:p>
            <a:r>
              <a:rPr lang="da-DK" sz="1800" dirty="0" err="1">
                <a:solidFill>
                  <a:srgbClr val="000000"/>
                </a:solidFill>
                <a:effectLst/>
                <a:latin typeface="Verdana" panose="020B0604030504040204" pitchFamily="34" charset="0"/>
                <a:ea typeface="Calibri" panose="020F0502020204030204" pitchFamily="34" charset="0"/>
              </a:rPr>
              <a:t>Click</a:t>
            </a:r>
            <a:r>
              <a:rPr lang="da-DK" sz="1800" dirty="0">
                <a:solidFill>
                  <a:srgbClr val="000000"/>
                </a:solidFill>
                <a:effectLst/>
                <a:latin typeface="Verdana" panose="020B0604030504040204" pitchFamily="34" charset="0"/>
                <a:ea typeface="Calibri" panose="020F0502020204030204" pitchFamily="34" charset="0"/>
              </a:rPr>
              <a:t> ”+</a:t>
            </a:r>
            <a:r>
              <a:rPr lang="da-DK" sz="1800" dirty="0" err="1">
                <a:solidFill>
                  <a:srgbClr val="000000"/>
                </a:solidFill>
                <a:effectLst/>
                <a:latin typeface="Verdana" panose="020B0604030504040204" pitchFamily="34" charset="0"/>
                <a:ea typeface="Calibri" panose="020F0502020204030204" pitchFamily="34" charset="0"/>
              </a:rPr>
              <a:t>Add</a:t>
            </a:r>
            <a:r>
              <a:rPr lang="da-DK" sz="1800" dirty="0">
                <a:solidFill>
                  <a:srgbClr val="000000"/>
                </a:solidFill>
                <a:effectLst/>
                <a:latin typeface="Verdana" panose="020B0604030504040204" pitchFamily="34" charset="0"/>
                <a:ea typeface="Calibri" panose="020F0502020204030204" pitchFamily="34" charset="0"/>
              </a:rPr>
              <a:t> </a:t>
            </a:r>
            <a:r>
              <a:rPr lang="da-DK" sz="1800" dirty="0" err="1">
                <a:solidFill>
                  <a:srgbClr val="000000"/>
                </a:solidFill>
                <a:effectLst/>
                <a:latin typeface="Verdana" panose="020B0604030504040204" pitchFamily="34" charset="0"/>
                <a:ea typeface="Calibri" panose="020F0502020204030204" pitchFamily="34" charset="0"/>
              </a:rPr>
              <a:t>role</a:t>
            </a:r>
            <a:r>
              <a:rPr lang="da-DK" sz="1800" dirty="0">
                <a:solidFill>
                  <a:srgbClr val="000000"/>
                </a:solidFill>
                <a:effectLst/>
                <a:latin typeface="Verdana" panose="020B0604030504040204" pitchFamily="34" charset="0"/>
                <a:ea typeface="Calibri" panose="020F0502020204030204" pitchFamily="34" charset="0"/>
              </a:rPr>
              <a:t>” and </a:t>
            </a:r>
            <a:r>
              <a:rPr lang="da-DK" sz="1800" dirty="0" err="1">
                <a:solidFill>
                  <a:srgbClr val="000000"/>
                </a:solidFill>
                <a:effectLst/>
                <a:latin typeface="Verdana" panose="020B0604030504040204" pitchFamily="34" charset="0"/>
                <a:ea typeface="Calibri" panose="020F0502020204030204" pitchFamily="34" charset="0"/>
              </a:rPr>
              <a:t>assign</a:t>
            </a:r>
            <a:r>
              <a:rPr lang="da-DK" sz="1800" dirty="0">
                <a:solidFill>
                  <a:srgbClr val="000000"/>
                </a:solidFill>
                <a:effectLst/>
                <a:latin typeface="Verdana" panose="020B0604030504040204" pitchFamily="34" charset="0"/>
                <a:ea typeface="Calibri" panose="020F0502020204030204" pitchFamily="34" charset="0"/>
              </a:rPr>
              <a:t> all </a:t>
            </a:r>
            <a:r>
              <a:rPr lang="da-DK" sz="1800" dirty="0" err="1">
                <a:solidFill>
                  <a:srgbClr val="000000"/>
                </a:solidFill>
                <a:effectLst/>
                <a:latin typeface="Verdana" panose="020B0604030504040204" pitchFamily="34" charset="0"/>
                <a:ea typeface="Calibri" panose="020F0502020204030204" pitchFamily="34" charset="0"/>
              </a:rPr>
              <a:t>four</a:t>
            </a:r>
            <a:r>
              <a:rPr lang="da-DK" sz="1800" dirty="0">
                <a:solidFill>
                  <a:srgbClr val="000000"/>
                </a:solidFill>
                <a:effectLst/>
                <a:latin typeface="Verdana" panose="020B0604030504040204" pitchFamily="34" charset="0"/>
                <a:ea typeface="Calibri" panose="020F0502020204030204" pitchFamily="34" charset="0"/>
              </a:rPr>
              <a:t> </a:t>
            </a:r>
            <a:r>
              <a:rPr lang="da-DK" sz="1800" dirty="0" err="1">
                <a:solidFill>
                  <a:srgbClr val="000000"/>
                </a:solidFill>
                <a:effectLst/>
                <a:latin typeface="Verdana" panose="020B0604030504040204" pitchFamily="34" charset="0"/>
                <a:ea typeface="Calibri" panose="020F0502020204030204" pitchFamily="34" charset="0"/>
              </a:rPr>
              <a:t>roles</a:t>
            </a:r>
            <a:r>
              <a:rPr lang="da-DK" sz="1800" dirty="0">
                <a:solidFill>
                  <a:srgbClr val="000000"/>
                </a:solidFill>
                <a:effectLst/>
                <a:latin typeface="Verdana" panose="020B0604030504040204" pitchFamily="34" charset="0"/>
                <a:ea typeface="Calibri" panose="020F0502020204030204" pitchFamily="34" charset="0"/>
              </a:rPr>
              <a:t> </a:t>
            </a:r>
            <a:r>
              <a:rPr lang="da-DK" sz="1800" dirty="0" err="1">
                <a:solidFill>
                  <a:srgbClr val="000000"/>
                </a:solidFill>
                <a:effectLst/>
                <a:latin typeface="Verdana" panose="020B0604030504040204" pitchFamily="34" charset="0"/>
                <a:ea typeface="Calibri" panose="020F0502020204030204" pitchFamily="34" charset="0"/>
              </a:rPr>
              <a:t>before</a:t>
            </a:r>
            <a:r>
              <a:rPr lang="da-DK" sz="1800" dirty="0">
                <a:solidFill>
                  <a:srgbClr val="000000"/>
                </a:solidFill>
                <a:effectLst/>
                <a:latin typeface="Verdana" panose="020B0604030504040204" pitchFamily="34" charset="0"/>
                <a:ea typeface="Calibri" panose="020F0502020204030204" pitchFamily="34" charset="0"/>
              </a:rPr>
              <a:t> ”</a:t>
            </a:r>
            <a:r>
              <a:rPr lang="da-DK" sz="1800" dirty="0" err="1">
                <a:solidFill>
                  <a:srgbClr val="000000"/>
                </a:solidFill>
                <a:effectLst/>
                <a:latin typeface="Verdana" panose="020B0604030504040204" pitchFamily="34" charset="0"/>
                <a:ea typeface="Calibri" panose="020F0502020204030204" pitchFamily="34" charset="0"/>
              </a:rPr>
              <a:t>Assign</a:t>
            </a:r>
            <a:r>
              <a:rPr lang="da-DK" sz="1800" dirty="0">
                <a:solidFill>
                  <a:srgbClr val="000000"/>
                </a:solidFill>
                <a:effectLst/>
                <a:latin typeface="Verdana" panose="020B0604030504040204" pitchFamily="34" charset="0"/>
                <a:ea typeface="Calibri" panose="020F0502020204030204" pitchFamily="34" charset="0"/>
              </a:rPr>
              <a:t>”.</a:t>
            </a:r>
            <a:endParaRPr lang="da-DK" sz="2400" dirty="0">
              <a:effectLst/>
              <a:latin typeface="Calibri" panose="020F0502020204030204" pitchFamily="34" charset="0"/>
              <a:ea typeface="Calibri" panose="020F0502020204030204" pitchFamily="34" charset="0"/>
            </a:endParaRPr>
          </a:p>
          <a:p>
            <a:r>
              <a:rPr lang="da-DK" sz="1800" dirty="0">
                <a:effectLst/>
                <a:latin typeface="Verdana" panose="020B0604030504040204" pitchFamily="34" charset="0"/>
                <a:ea typeface="Calibri" panose="020F0502020204030204" pitchFamily="34" charset="0"/>
              </a:rPr>
              <a:t> </a:t>
            </a:r>
            <a:endParaRPr lang="da-DK" sz="2400" dirty="0">
              <a:effectLst/>
              <a:latin typeface="Calibri" panose="020F0502020204030204" pitchFamily="34" charset="0"/>
              <a:ea typeface="Calibri" panose="020F0502020204030204" pitchFamily="34" charset="0"/>
            </a:endParaRPr>
          </a:p>
        </p:txBody>
      </p:sp>
      <p:sp>
        <p:nvSpPr>
          <p:cNvPr id="9" name="Tekstfelt 8">
            <a:extLst>
              <a:ext uri="{FF2B5EF4-FFF2-40B4-BE49-F238E27FC236}">
                <a16:creationId xmlns:a16="http://schemas.microsoft.com/office/drawing/2014/main" id="{BE5974C7-251E-F4B6-8FE5-876A1F3D9A3E}"/>
              </a:ext>
            </a:extLst>
          </p:cNvPr>
          <p:cNvSpPr txBox="1"/>
          <p:nvPr/>
        </p:nvSpPr>
        <p:spPr>
          <a:xfrm>
            <a:off x="5197113" y="1488355"/>
            <a:ext cx="3859337" cy="1323439"/>
          </a:xfrm>
          <a:prstGeom prst="rect">
            <a:avLst/>
          </a:prstGeom>
          <a:noFill/>
          <a:ln w="57150">
            <a:solidFill>
              <a:schemeClr val="accent1">
                <a:lumMod val="75000"/>
              </a:schemeClr>
            </a:solidFill>
          </a:ln>
        </p:spPr>
        <p:txBody>
          <a:bodyPr wrap="square">
            <a:spAutoFit/>
          </a:bodyPr>
          <a:lstStyle/>
          <a:p>
            <a:pPr lvl="1"/>
            <a:r>
              <a:rPr lang="da-DK" sz="1600" dirty="0" err="1">
                <a:solidFill>
                  <a:srgbClr val="000000"/>
                </a:solidFill>
                <a:effectLst/>
                <a:latin typeface="Verdana" panose="020B0604030504040204" pitchFamily="34" charset="0"/>
                <a:ea typeface="Calibri" panose="020F0502020204030204" pitchFamily="34" charset="0"/>
              </a:rPr>
              <a:t>Roles</a:t>
            </a:r>
            <a:r>
              <a:rPr lang="da-DK" sz="1600" dirty="0">
                <a:solidFill>
                  <a:srgbClr val="000000"/>
                </a:solidFill>
                <a:effectLst/>
                <a:latin typeface="Verdana" panose="020B0604030504040204" pitchFamily="34" charset="0"/>
                <a:ea typeface="Calibri" panose="020F0502020204030204" pitchFamily="34" charset="0"/>
              </a:rPr>
              <a:t>: </a:t>
            </a:r>
          </a:p>
          <a:p>
            <a:pPr marL="800100" lvl="1" indent="-342900">
              <a:buFont typeface="+mj-lt"/>
              <a:buAutoNum type="arabicPeriod"/>
            </a:pPr>
            <a:r>
              <a:rPr lang="da-DK" sz="1600" dirty="0">
                <a:solidFill>
                  <a:srgbClr val="000000"/>
                </a:solidFill>
                <a:effectLst/>
                <a:latin typeface="Verdana" panose="020B0604030504040204" pitchFamily="34" charset="0"/>
                <a:ea typeface="Calibri" panose="020F0502020204030204" pitchFamily="34" charset="0"/>
              </a:rPr>
              <a:t>Part I viewer (</a:t>
            </a:r>
            <a:r>
              <a:rPr lang="da-DK" sz="1600" dirty="0" err="1">
                <a:solidFill>
                  <a:srgbClr val="000000"/>
                </a:solidFill>
                <a:effectLst/>
                <a:latin typeface="Verdana" panose="020B0604030504040204" pitchFamily="34" charset="0"/>
                <a:ea typeface="Calibri" panose="020F0502020204030204" pitchFamily="34" charset="0"/>
              </a:rPr>
              <a:t>exc</a:t>
            </a:r>
            <a:r>
              <a:rPr lang="da-DK" sz="1600" dirty="0">
                <a:solidFill>
                  <a:srgbClr val="000000"/>
                </a:solidFill>
                <a:effectLst/>
                <a:latin typeface="Verdana" panose="020B0604030504040204" pitchFamily="34" charset="0"/>
                <a:ea typeface="Calibri" panose="020F0502020204030204" pitchFamily="34" charset="0"/>
              </a:rPr>
              <a:t> Q-IMPD) </a:t>
            </a:r>
          </a:p>
          <a:p>
            <a:pPr marL="800100" lvl="1" indent="-342900">
              <a:buFont typeface="+mj-lt"/>
              <a:buAutoNum type="arabicPeriod"/>
            </a:pPr>
            <a:r>
              <a:rPr lang="da-DK" sz="1600" dirty="0">
                <a:solidFill>
                  <a:srgbClr val="000000"/>
                </a:solidFill>
                <a:latin typeface="Verdana" panose="020B0604030504040204" pitchFamily="34" charset="0"/>
                <a:ea typeface="Calibri" panose="020F0502020204030204" pitchFamily="34" charset="0"/>
              </a:rPr>
              <a:t>P</a:t>
            </a:r>
            <a:r>
              <a:rPr lang="da-DK" sz="1600" dirty="0">
                <a:solidFill>
                  <a:srgbClr val="000000"/>
                </a:solidFill>
                <a:effectLst/>
                <a:latin typeface="Verdana" panose="020B0604030504040204" pitchFamily="34" charset="0"/>
                <a:ea typeface="Calibri" panose="020F0502020204030204" pitchFamily="34" charset="0"/>
              </a:rPr>
              <a:t>art II viewer </a:t>
            </a:r>
          </a:p>
          <a:p>
            <a:pPr marL="800100" lvl="1" indent="-342900">
              <a:buFont typeface="+mj-lt"/>
              <a:buAutoNum type="arabicPeriod"/>
            </a:pPr>
            <a:r>
              <a:rPr lang="da-DK" sz="1600" dirty="0">
                <a:solidFill>
                  <a:srgbClr val="000000"/>
                </a:solidFill>
                <a:effectLst/>
                <a:latin typeface="Verdana" panose="020B0604030504040204" pitchFamily="34" charset="0"/>
                <a:ea typeface="Calibri" panose="020F0502020204030204" pitchFamily="34" charset="0"/>
              </a:rPr>
              <a:t>Q-IMPD viewer </a:t>
            </a:r>
          </a:p>
          <a:p>
            <a:pPr marL="800100" lvl="1" indent="-342900">
              <a:buFont typeface="+mj-lt"/>
              <a:buAutoNum type="arabicPeriod"/>
            </a:pPr>
            <a:r>
              <a:rPr lang="da-DK" sz="1600" dirty="0">
                <a:solidFill>
                  <a:srgbClr val="000000"/>
                </a:solidFill>
                <a:latin typeface="Verdana" panose="020B0604030504040204" pitchFamily="34" charset="0"/>
                <a:ea typeface="Calibri" panose="020F0502020204030204" pitchFamily="34" charset="0"/>
              </a:rPr>
              <a:t>N</a:t>
            </a:r>
            <a:r>
              <a:rPr lang="da-DK" sz="1600" dirty="0">
                <a:solidFill>
                  <a:srgbClr val="000000"/>
                </a:solidFill>
                <a:effectLst/>
                <a:latin typeface="Verdana" panose="020B0604030504040204" pitchFamily="34" charset="0"/>
                <a:ea typeface="Calibri" panose="020F0502020204030204" pitchFamily="34" charset="0"/>
              </a:rPr>
              <a:t>otification viewer </a:t>
            </a:r>
          </a:p>
        </p:txBody>
      </p:sp>
    </p:spTree>
    <p:extLst>
      <p:ext uri="{BB962C8B-B14F-4D97-AF65-F5344CB8AC3E}">
        <p14:creationId xmlns:p14="http://schemas.microsoft.com/office/powerpoint/2010/main" val="2790470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825" y="926806"/>
            <a:ext cx="8485518" cy="623998"/>
          </a:xfrm>
        </p:spPr>
        <p:txBody>
          <a:bodyPr/>
          <a:lstStyle/>
          <a:p>
            <a:r>
              <a:rPr lang="da-DK" altLang="da-DK" sz="2800" b="1" dirty="0" err="1">
                <a:latin typeface="Montserrat" panose="00000500000000000000" pitchFamily="2" charset="0"/>
              </a:rPr>
              <a:t>Approval</a:t>
            </a:r>
            <a:r>
              <a:rPr lang="da-DK" altLang="da-DK" sz="2800" b="1" dirty="0">
                <a:latin typeface="Montserrat" panose="00000500000000000000" pitchFamily="2" charset="0"/>
              </a:rPr>
              <a:t> </a:t>
            </a:r>
            <a:r>
              <a:rPr lang="da-DK" altLang="da-DK" sz="2800" b="1" dirty="0" err="1">
                <a:latin typeface="Montserrat" panose="00000500000000000000" pitchFamily="2" charset="0"/>
              </a:rPr>
              <a:t>documents</a:t>
            </a:r>
            <a:r>
              <a:rPr lang="da-DK" altLang="da-DK" sz="2800" b="1" dirty="0">
                <a:latin typeface="Montserrat" panose="00000500000000000000" pitchFamily="2" charset="0"/>
              </a:rPr>
              <a:t> from CTIS in TMF (DK):</a:t>
            </a:r>
            <a:endParaRPr lang="da-DK" sz="2800" b="1" dirty="0">
              <a:solidFill>
                <a:schemeClr val="tx2"/>
              </a:solidFill>
              <a:latin typeface="Montserrat" panose="00000500000000000000" pitchFamily="2" charset="0"/>
            </a:endParaRP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12</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5" name="Tekstfelt 4">
            <a:extLst>
              <a:ext uri="{FF2B5EF4-FFF2-40B4-BE49-F238E27FC236}">
                <a16:creationId xmlns:a16="http://schemas.microsoft.com/office/drawing/2014/main" id="{47BBEB3C-257D-3906-791A-3B2421A7A7F7}"/>
              </a:ext>
            </a:extLst>
          </p:cNvPr>
          <p:cNvSpPr txBox="1"/>
          <p:nvPr/>
        </p:nvSpPr>
        <p:spPr>
          <a:xfrm>
            <a:off x="452739" y="1671454"/>
            <a:ext cx="7733185" cy="4616648"/>
          </a:xfrm>
          <a:prstGeom prst="rect">
            <a:avLst/>
          </a:prstGeom>
          <a:noFill/>
        </p:spPr>
        <p:txBody>
          <a:bodyPr wrap="square">
            <a:spAutoFit/>
          </a:bodyPr>
          <a:lstStyle/>
          <a:p>
            <a:r>
              <a:rPr lang="da-DK" sz="1600" u="sng" dirty="0">
                <a:solidFill>
                  <a:srgbClr val="000000"/>
                </a:solidFill>
                <a:latin typeface="Verdana" panose="020B0604030504040204" pitchFamily="34" charset="0"/>
                <a:ea typeface="Calibri" panose="020F0502020204030204" pitchFamily="34" charset="0"/>
              </a:rPr>
              <a:t>Initial Application and </a:t>
            </a:r>
            <a:r>
              <a:rPr lang="da-DK" sz="1600" u="sng" dirty="0" err="1">
                <a:solidFill>
                  <a:srgbClr val="000000"/>
                </a:solidFill>
                <a:latin typeface="Verdana" panose="020B0604030504040204" pitchFamily="34" charset="0"/>
                <a:ea typeface="Calibri" panose="020F0502020204030204" pitchFamily="34" charset="0"/>
              </a:rPr>
              <a:t>Substantial</a:t>
            </a:r>
            <a:r>
              <a:rPr lang="da-DK" sz="1600" u="sng" dirty="0">
                <a:solidFill>
                  <a:srgbClr val="000000"/>
                </a:solidFill>
                <a:latin typeface="Verdana" panose="020B0604030504040204" pitchFamily="34" charset="0"/>
                <a:ea typeface="Calibri" panose="020F0502020204030204" pitchFamily="34" charset="0"/>
              </a:rPr>
              <a:t> </a:t>
            </a:r>
            <a:r>
              <a:rPr lang="da-DK" sz="1600" u="sng" dirty="0" err="1">
                <a:solidFill>
                  <a:srgbClr val="000000"/>
                </a:solidFill>
                <a:latin typeface="Verdana" panose="020B0604030504040204" pitchFamily="34" charset="0"/>
                <a:ea typeface="Calibri" panose="020F0502020204030204" pitchFamily="34" charset="0"/>
              </a:rPr>
              <a:t>Modification</a:t>
            </a:r>
            <a:r>
              <a:rPr lang="da-DK" sz="1600" u="sng" dirty="0">
                <a:solidFill>
                  <a:srgbClr val="000000"/>
                </a:solidFill>
                <a:latin typeface="Verdana" panose="020B0604030504040204" pitchFamily="34" charset="0"/>
                <a:ea typeface="Calibri" panose="020F0502020204030204" pitchFamily="34" charset="0"/>
              </a:rPr>
              <a:t> (SM):</a:t>
            </a: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endParaRPr>
          </a:p>
          <a:p>
            <a:r>
              <a:rPr lang="da-DK" sz="1600" dirty="0">
                <a:solidFill>
                  <a:srgbClr val="000000"/>
                </a:solidFill>
                <a:latin typeface="Verdana" panose="020B0604030504040204" pitchFamily="34" charset="0"/>
                <a:ea typeface="Calibri" panose="020F0502020204030204" pitchFamily="34" charset="0"/>
              </a:rPr>
              <a:t>Sponsor: </a:t>
            </a:r>
          </a:p>
          <a:p>
            <a:pPr marL="285750" indent="-285750">
              <a:spcBef>
                <a:spcPts val="300"/>
              </a:spcBef>
              <a:spcAft>
                <a:spcPts val="300"/>
              </a:spcAft>
              <a:buFont typeface="Arial" panose="020B0604020202020204" pitchFamily="34" charset="0"/>
              <a:buChar char="•"/>
            </a:pPr>
            <a:r>
              <a:rPr lang="en-US" sz="1600" dirty="0">
                <a:solidFill>
                  <a:srgbClr val="FF0000"/>
                </a:solidFill>
                <a:effectLst/>
                <a:latin typeface="Verdana" panose="020B0604030504040204" pitchFamily="34" charset="0"/>
                <a:ea typeface="Verdana" panose="020B0604030504040204" pitchFamily="34" charset="0"/>
              </a:rPr>
              <a:t>Report for the Application Evaluation Decision</a:t>
            </a:r>
            <a:endParaRPr lang="en-US" sz="1600" dirty="0">
              <a:effectLst/>
              <a:latin typeface="Verdana" panose="020B0604030504040204" pitchFamily="34" charset="0"/>
              <a:ea typeface="Verdana" panose="020B0604030504040204" pitchFamily="34" charset="0"/>
            </a:endParaRPr>
          </a:p>
          <a:p>
            <a:pPr marL="285750" indent="-285750">
              <a:spcBef>
                <a:spcPts val="300"/>
              </a:spcBef>
              <a:spcAft>
                <a:spcPts val="300"/>
              </a:spcAft>
              <a:buFont typeface="Arial" panose="020B0604020202020204" pitchFamily="34" charset="0"/>
              <a:buChar char="•"/>
            </a:pPr>
            <a:r>
              <a:rPr lang="en-US" sz="1600" dirty="0">
                <a:solidFill>
                  <a:srgbClr val="FF0000"/>
                </a:solidFill>
                <a:effectLst/>
                <a:latin typeface="Verdana" panose="020B0604030504040204" pitchFamily="34" charset="0"/>
                <a:ea typeface="Verdana" panose="020B0604030504040204" pitchFamily="34" charset="0"/>
              </a:rPr>
              <a:t>Part I assessment</a:t>
            </a:r>
            <a:r>
              <a:rPr lang="en-US" sz="1600" dirty="0">
                <a:solidFill>
                  <a:srgbClr val="000000"/>
                </a:solidFill>
                <a:effectLst/>
                <a:latin typeface="Verdana" panose="020B0604030504040204" pitchFamily="34" charset="0"/>
                <a:ea typeface="Verdana" panose="020B0604030504040204" pitchFamily="34" charset="0"/>
              </a:rPr>
              <a:t> </a:t>
            </a:r>
            <a:r>
              <a:rPr lang="en-US" sz="1600" dirty="0">
                <a:solidFill>
                  <a:srgbClr val="FF0000"/>
                </a:solidFill>
                <a:effectLst/>
                <a:latin typeface="Verdana" panose="020B0604030504040204" pitchFamily="34" charset="0"/>
                <a:ea typeface="Verdana" panose="020B0604030504040204" pitchFamily="34" charset="0"/>
              </a:rPr>
              <a:t>report except quality</a:t>
            </a:r>
            <a:endParaRPr lang="en-US" sz="1600" dirty="0">
              <a:effectLst/>
              <a:latin typeface="Verdana" panose="020B0604030504040204" pitchFamily="34" charset="0"/>
              <a:ea typeface="Verdana" panose="020B0604030504040204" pitchFamily="34" charset="0"/>
            </a:endParaRPr>
          </a:p>
          <a:p>
            <a:pPr marL="285750" indent="-285750">
              <a:spcBef>
                <a:spcPts val="300"/>
              </a:spcBef>
              <a:spcAft>
                <a:spcPts val="300"/>
              </a:spcAft>
              <a:buFont typeface="Arial" panose="020B0604020202020204" pitchFamily="34" charset="0"/>
              <a:buChar char="•"/>
            </a:pPr>
            <a:r>
              <a:rPr lang="da-DK" sz="1600" dirty="0">
                <a:solidFill>
                  <a:srgbClr val="FF0000"/>
                </a:solidFill>
                <a:effectLst/>
                <a:latin typeface="Verdana" panose="020B0604030504040204" pitchFamily="34" charset="0"/>
                <a:ea typeface="Verdana" panose="020B0604030504040204" pitchFamily="34" charset="0"/>
              </a:rPr>
              <a:t>Part II Final </a:t>
            </a:r>
            <a:r>
              <a:rPr lang="da-DK" sz="1600" dirty="0" err="1">
                <a:solidFill>
                  <a:srgbClr val="FF0000"/>
                </a:solidFill>
                <a:effectLst/>
                <a:latin typeface="Verdana" panose="020B0604030504040204" pitchFamily="34" charset="0"/>
                <a:ea typeface="Verdana" panose="020B0604030504040204" pitchFamily="34" charset="0"/>
              </a:rPr>
              <a:t>assessment</a:t>
            </a:r>
            <a:r>
              <a:rPr lang="da-DK" sz="1600" dirty="0">
                <a:solidFill>
                  <a:srgbClr val="FF0000"/>
                </a:solidFill>
                <a:effectLst/>
                <a:latin typeface="Verdana" panose="020B0604030504040204" pitchFamily="34" charset="0"/>
                <a:ea typeface="Verdana" panose="020B0604030504040204" pitchFamily="34" charset="0"/>
              </a:rPr>
              <a:t> </a:t>
            </a:r>
            <a:r>
              <a:rPr lang="da-DK" sz="1600" dirty="0" err="1">
                <a:solidFill>
                  <a:srgbClr val="FF0000"/>
                </a:solidFill>
                <a:effectLst/>
                <a:latin typeface="Verdana" panose="020B0604030504040204" pitchFamily="34" charset="0"/>
                <a:ea typeface="Verdana" panose="020B0604030504040204" pitchFamily="34" charset="0"/>
              </a:rPr>
              <a:t>report</a:t>
            </a:r>
            <a:endParaRPr lang="en-US" sz="1600" dirty="0">
              <a:effectLst/>
              <a:latin typeface="Verdana" panose="020B0604030504040204" pitchFamily="34" charset="0"/>
              <a:ea typeface="Verdana" panose="020B0604030504040204" pitchFamily="34" charset="0"/>
            </a:endParaRPr>
          </a:p>
          <a:p>
            <a:pPr marL="285750" indent="-285750">
              <a:spcBef>
                <a:spcPts val="300"/>
              </a:spcBef>
              <a:spcAft>
                <a:spcPts val="300"/>
              </a:spcAft>
              <a:buFont typeface="Arial" panose="020B0604020202020204" pitchFamily="34" charset="0"/>
              <a:buChar char="•"/>
            </a:pPr>
            <a:r>
              <a:rPr lang="da-DK" sz="1600" dirty="0">
                <a:solidFill>
                  <a:srgbClr val="FF0000"/>
                </a:solidFill>
                <a:effectLst/>
                <a:latin typeface="Verdana" panose="020B0604030504040204" pitchFamily="34" charset="0"/>
                <a:ea typeface="Verdana" panose="020B0604030504040204" pitchFamily="34" charset="0"/>
              </a:rPr>
              <a:t>RFI sponsor </a:t>
            </a:r>
            <a:r>
              <a:rPr lang="da-DK" sz="1600" dirty="0" err="1">
                <a:solidFill>
                  <a:srgbClr val="FF0000"/>
                </a:solidFill>
                <a:effectLst/>
                <a:latin typeface="Verdana" panose="020B0604030504040204" pitchFamily="34" charset="0"/>
                <a:ea typeface="Verdana" panose="020B0604030504040204" pitchFamily="34" charset="0"/>
              </a:rPr>
              <a:t>answers</a:t>
            </a:r>
            <a:endParaRPr lang="en-US" sz="1600" dirty="0">
              <a:effectLst/>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Verdana" panose="020B0604030504040204" pitchFamily="34" charset="0"/>
            </a:endParaRPr>
          </a:p>
          <a:p>
            <a:r>
              <a:rPr lang="da-DK" sz="1600" dirty="0">
                <a:solidFill>
                  <a:srgbClr val="000000"/>
                </a:solidFill>
                <a:latin typeface="Verdana" panose="020B0604030504040204" pitchFamily="34" charset="0"/>
                <a:ea typeface="Verdana" panose="020B0604030504040204" pitchFamily="34" charset="0"/>
              </a:rPr>
              <a:t>Investigator</a:t>
            </a:r>
          </a:p>
          <a:p>
            <a:pPr marL="285750" indent="-285750">
              <a:buFont typeface="Arial" panose="020B0604020202020204" pitchFamily="34" charset="0"/>
              <a:buChar char="•"/>
            </a:pPr>
            <a:r>
              <a:rPr lang="en-US" sz="1600" dirty="0">
                <a:solidFill>
                  <a:srgbClr val="FF0000"/>
                </a:solidFill>
                <a:effectLst/>
                <a:latin typeface="Verdana" panose="020B0604030504040204" pitchFamily="34" charset="0"/>
                <a:ea typeface="Verdana" panose="020B0604030504040204" pitchFamily="34" charset="0"/>
              </a:rPr>
              <a:t>Report for the Application Evaluation Decision (Report for AED)</a:t>
            </a:r>
          </a:p>
          <a:p>
            <a:pPr marL="285750" indent="-285750">
              <a:buFont typeface="Arial" panose="020B0604020202020204" pitchFamily="34" charset="0"/>
              <a:buChar char="•"/>
            </a:pPr>
            <a:endParaRPr lang="en-US" sz="1600" dirty="0">
              <a:solidFill>
                <a:srgbClr val="FF0000"/>
              </a:solidFill>
              <a:latin typeface="Verdana" panose="020B0604030504040204" pitchFamily="34" charset="0"/>
              <a:ea typeface="Verdana" panose="020B0604030504040204" pitchFamily="34" charset="0"/>
              <a:cs typeface="Calibri" panose="020F0502020204030204" pitchFamily="34" charset="0"/>
            </a:endParaRPr>
          </a:p>
          <a:p>
            <a:pPr marL="285750" indent="-285750">
              <a:buFont typeface="Arial" panose="020B0604020202020204" pitchFamily="34" charset="0"/>
              <a:buChar char="•"/>
            </a:pPr>
            <a:endParaRPr lang="en-US" sz="1600" dirty="0">
              <a:solidFill>
                <a:srgbClr val="FF0000"/>
              </a:solidFill>
              <a:effectLst/>
              <a:latin typeface="Verdana" panose="020B0604030504040204" pitchFamily="34" charset="0"/>
              <a:ea typeface="Verdana" panose="020B0604030504040204" pitchFamily="34" charset="0"/>
              <a:cs typeface="Calibri" panose="020F0502020204030204" pitchFamily="34" charset="0"/>
            </a:endParaRPr>
          </a:p>
          <a:p>
            <a:r>
              <a:rPr lang="en-US" sz="1600" b="1" dirty="0">
                <a:effectLst/>
                <a:latin typeface="Verdana" panose="020B0604030504040204" pitchFamily="34" charset="0"/>
                <a:ea typeface="Verdana" panose="020B0604030504040204" pitchFamily="34" charset="0"/>
                <a:cs typeface="Calibri" panose="020F0502020204030204" pitchFamily="34" charset="0"/>
              </a:rPr>
              <a:t>Sponsor send an e-mail to all sites with all the documents approved (e.g.</a:t>
            </a:r>
            <a:r>
              <a:rPr lang="en-US" sz="1600" b="1" dirty="0">
                <a:latin typeface="Verdana" panose="020B0604030504040204" pitchFamily="34" charset="0"/>
                <a:ea typeface="Verdana" panose="020B0604030504040204" pitchFamily="34" charset="0"/>
                <a:cs typeface="Calibri" panose="020F0502020204030204" pitchFamily="34" charset="0"/>
              </a:rPr>
              <a:t> report for AED, new protocol, ICF etc.) </a:t>
            </a:r>
            <a:endParaRPr lang="da-DK" sz="1600" b="1" dirty="0">
              <a:effectLst/>
              <a:latin typeface="Verdana" panose="020B0604030504040204" pitchFamily="34" charset="0"/>
              <a:ea typeface="Verdana" panose="020B0604030504040204" pitchFamily="34" charset="0"/>
              <a:cs typeface="Calibri" panose="020F0502020204030204" pitchFamily="34" charset="0"/>
            </a:endParaRPr>
          </a:p>
          <a:p>
            <a:endParaRPr lang="da-DK" dirty="0"/>
          </a:p>
        </p:txBody>
      </p:sp>
      <p:pic>
        <p:nvPicPr>
          <p:cNvPr id="8" name="Billede 7">
            <a:extLst>
              <a:ext uri="{FF2B5EF4-FFF2-40B4-BE49-F238E27FC236}">
                <a16:creationId xmlns:a16="http://schemas.microsoft.com/office/drawing/2014/main" id="{6D47E2E3-65D6-1C82-94E9-ED74465F5C6E}"/>
              </a:ext>
            </a:extLst>
          </p:cNvPr>
          <p:cNvPicPr>
            <a:picLocks noChangeAspect="1"/>
          </p:cNvPicPr>
          <p:nvPr/>
        </p:nvPicPr>
        <p:blipFill>
          <a:blip r:embed="rId3"/>
          <a:stretch>
            <a:fillRect/>
          </a:stretch>
        </p:blipFill>
        <p:spPr>
          <a:xfrm>
            <a:off x="6735777" y="1956310"/>
            <a:ext cx="2268851" cy="916215"/>
          </a:xfrm>
          <a:prstGeom prst="rect">
            <a:avLst/>
          </a:prstGeom>
        </p:spPr>
      </p:pic>
      <p:pic>
        <p:nvPicPr>
          <p:cNvPr id="10" name="Billede 9">
            <a:extLst>
              <a:ext uri="{FF2B5EF4-FFF2-40B4-BE49-F238E27FC236}">
                <a16:creationId xmlns:a16="http://schemas.microsoft.com/office/drawing/2014/main" id="{9E4F0AF3-86AD-C3B2-D502-CC6A10EA225F}"/>
              </a:ext>
            </a:extLst>
          </p:cNvPr>
          <p:cNvPicPr>
            <a:picLocks noChangeAspect="1"/>
          </p:cNvPicPr>
          <p:nvPr/>
        </p:nvPicPr>
        <p:blipFill>
          <a:blip r:embed="rId4"/>
          <a:stretch>
            <a:fillRect/>
          </a:stretch>
        </p:blipFill>
        <p:spPr>
          <a:xfrm>
            <a:off x="6697360" y="3269905"/>
            <a:ext cx="2307269" cy="916215"/>
          </a:xfrm>
          <a:prstGeom prst="rect">
            <a:avLst/>
          </a:prstGeom>
        </p:spPr>
      </p:pic>
    </p:spTree>
    <p:extLst>
      <p:ext uri="{BB962C8B-B14F-4D97-AF65-F5344CB8AC3E}">
        <p14:creationId xmlns:p14="http://schemas.microsoft.com/office/powerpoint/2010/main" val="5873578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6379-400B-2C89-9F3E-40F1C4B7E473}"/>
              </a:ext>
            </a:extLst>
          </p:cNvPr>
          <p:cNvSpPr>
            <a:spLocks noGrp="1"/>
          </p:cNvSpPr>
          <p:nvPr>
            <p:ph type="ctrTitle"/>
          </p:nvPr>
        </p:nvSpPr>
        <p:spPr>
          <a:xfrm>
            <a:off x="291011" y="1897884"/>
            <a:ext cx="8561978" cy="1537410"/>
          </a:xfrm>
        </p:spPr>
        <p:txBody>
          <a:bodyPr/>
          <a:lstStyle/>
          <a:p>
            <a:r>
              <a:rPr lang="en-US" sz="6600" dirty="0">
                <a:solidFill>
                  <a:schemeClr val="tx1"/>
                </a:solidFill>
              </a:rPr>
              <a:t/>
            </a:r>
            <a:br>
              <a:rPr lang="en-US" sz="6600" dirty="0">
                <a:solidFill>
                  <a:schemeClr val="tx1"/>
                </a:solidFill>
              </a:rPr>
            </a:br>
            <a:r>
              <a:rPr lang="en-US" sz="6600" dirty="0">
                <a:solidFill>
                  <a:schemeClr val="tx1"/>
                </a:solidFill>
              </a:rPr>
              <a:t>What is required in TMF from CTIS? </a:t>
            </a:r>
            <a:r>
              <a:rPr lang="da-DK" sz="6600" dirty="0"/>
              <a:t/>
            </a:r>
            <a:br>
              <a:rPr lang="da-DK" sz="6600" dirty="0"/>
            </a:br>
            <a:r>
              <a:rPr lang="da-DK" sz="6600" dirty="0"/>
              <a:t/>
            </a:r>
            <a:br>
              <a:rPr lang="da-DK" sz="6600" dirty="0"/>
            </a:br>
            <a:r>
              <a:rPr lang="en-US" sz="3600" dirty="0"/>
              <a:t>Norway</a:t>
            </a:r>
            <a:br>
              <a:rPr lang="en-US" sz="3600" dirty="0"/>
            </a:br>
            <a:r>
              <a:rPr lang="en-US" sz="3600" dirty="0"/>
              <a:t>Sweden</a:t>
            </a:r>
            <a:br>
              <a:rPr lang="en-US" sz="3600" dirty="0"/>
            </a:br>
            <a:r>
              <a:rPr lang="en-US" sz="3600" dirty="0"/>
              <a:t>Finland </a:t>
            </a:r>
            <a:br>
              <a:rPr lang="en-US" sz="3600" dirty="0"/>
            </a:br>
            <a:r>
              <a:rPr lang="en-US" sz="3600" dirty="0"/>
              <a:t>Iceland</a:t>
            </a:r>
            <a:endParaRPr lang="da-DK" dirty="0"/>
          </a:p>
        </p:txBody>
      </p:sp>
    </p:spTree>
    <p:extLst>
      <p:ext uri="{BB962C8B-B14F-4D97-AF65-F5344CB8AC3E}">
        <p14:creationId xmlns:p14="http://schemas.microsoft.com/office/powerpoint/2010/main" val="224757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A6379-400B-2C89-9F3E-40F1C4B7E473}"/>
              </a:ext>
            </a:extLst>
          </p:cNvPr>
          <p:cNvSpPr>
            <a:spLocks noGrp="1"/>
          </p:cNvSpPr>
          <p:nvPr>
            <p:ph type="ctrTitle"/>
          </p:nvPr>
        </p:nvSpPr>
        <p:spPr>
          <a:xfrm>
            <a:off x="291011" y="1897884"/>
            <a:ext cx="8561978" cy="1537410"/>
          </a:xfrm>
        </p:spPr>
        <p:txBody>
          <a:bodyPr/>
          <a:lstStyle/>
          <a:p>
            <a:r>
              <a:rPr lang="en-US" sz="6600" dirty="0">
                <a:solidFill>
                  <a:schemeClr val="tx1"/>
                </a:solidFill>
              </a:rPr>
              <a:t/>
            </a:r>
            <a:br>
              <a:rPr lang="en-US" sz="6600" dirty="0">
                <a:solidFill>
                  <a:schemeClr val="tx1"/>
                </a:solidFill>
              </a:rPr>
            </a:br>
            <a:r>
              <a:rPr lang="en-US" sz="4800" dirty="0">
                <a:solidFill>
                  <a:schemeClr val="tx1"/>
                </a:solidFill>
              </a:rPr>
              <a:t>How do monitor and sites see which documents are approved in CTIS? </a:t>
            </a:r>
            <a:r>
              <a:rPr lang="da-DK" sz="6600" dirty="0"/>
              <a:t/>
            </a:r>
            <a:br>
              <a:rPr lang="da-DK" sz="6600" dirty="0"/>
            </a:br>
            <a:r>
              <a:rPr lang="en-US" sz="4800" dirty="0"/>
              <a:t/>
            </a:r>
            <a:br>
              <a:rPr lang="en-US" sz="4800" dirty="0"/>
            </a:br>
            <a:r>
              <a:rPr lang="en-US" sz="3600" dirty="0"/>
              <a:t>Norway</a:t>
            </a:r>
            <a:br>
              <a:rPr lang="en-US" sz="3600" dirty="0"/>
            </a:br>
            <a:r>
              <a:rPr lang="en-US" sz="3600" dirty="0"/>
              <a:t>Sweden</a:t>
            </a:r>
            <a:br>
              <a:rPr lang="en-US" sz="3600" dirty="0"/>
            </a:br>
            <a:r>
              <a:rPr lang="en-US" sz="3600" dirty="0"/>
              <a:t>Finland </a:t>
            </a:r>
            <a:br>
              <a:rPr lang="en-US" sz="3600" dirty="0"/>
            </a:br>
            <a:r>
              <a:rPr lang="en-US" sz="3600" dirty="0"/>
              <a:t>Iceland</a:t>
            </a:r>
            <a:endParaRPr lang="da-DK" dirty="0"/>
          </a:p>
        </p:txBody>
      </p:sp>
    </p:spTree>
    <p:extLst>
      <p:ext uri="{BB962C8B-B14F-4D97-AF65-F5344CB8AC3E}">
        <p14:creationId xmlns:p14="http://schemas.microsoft.com/office/powerpoint/2010/main" val="2072874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825" y="926806"/>
            <a:ext cx="6805350" cy="623998"/>
          </a:xfrm>
        </p:spPr>
        <p:txBody>
          <a:bodyPr/>
          <a:lstStyle/>
          <a:p>
            <a:r>
              <a:rPr lang="da-DK" altLang="da-DK" sz="2800" b="1" dirty="0">
                <a:latin typeface="Montserrat" panose="00000500000000000000" pitchFamily="2" charset="0"/>
              </a:rPr>
              <a:t/>
            </a:r>
            <a:br>
              <a:rPr lang="da-DK" altLang="da-DK" sz="2800" b="1" dirty="0">
                <a:latin typeface="Montserrat" panose="00000500000000000000" pitchFamily="2" charset="0"/>
              </a:rPr>
            </a:br>
            <a:r>
              <a:rPr lang="da-DK" altLang="da-DK" sz="2800" b="1" dirty="0">
                <a:latin typeface="Montserrat" panose="00000500000000000000" pitchFamily="2" charset="0"/>
              </a:rPr>
              <a:t>CTIS viewer </a:t>
            </a:r>
            <a:r>
              <a:rPr lang="da-DK" altLang="da-DK" sz="2800" b="1" dirty="0" err="1">
                <a:latin typeface="Montserrat" panose="00000500000000000000" pitchFamily="2" charset="0"/>
              </a:rPr>
              <a:t>role</a:t>
            </a:r>
            <a:r>
              <a:rPr lang="da-DK" altLang="da-DK" sz="2800" b="1" dirty="0">
                <a:latin typeface="Montserrat" panose="00000500000000000000" pitchFamily="2" charset="0"/>
              </a:rPr>
              <a:t> </a:t>
            </a:r>
            <a:endParaRPr lang="da-DK" sz="2800" b="1" dirty="0">
              <a:solidFill>
                <a:schemeClr val="tx2"/>
              </a:solidFill>
              <a:latin typeface="Montserrat" panose="00000500000000000000" pitchFamily="2" charset="0"/>
            </a:endParaRP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2</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5" name="Tekstfelt 4">
            <a:extLst>
              <a:ext uri="{FF2B5EF4-FFF2-40B4-BE49-F238E27FC236}">
                <a16:creationId xmlns:a16="http://schemas.microsoft.com/office/drawing/2014/main" id="{47BBEB3C-257D-3906-791A-3B2421A7A7F7}"/>
              </a:ext>
            </a:extLst>
          </p:cNvPr>
          <p:cNvSpPr txBox="1"/>
          <p:nvPr/>
        </p:nvSpPr>
        <p:spPr>
          <a:xfrm>
            <a:off x="598430" y="3429000"/>
            <a:ext cx="7733185" cy="3785652"/>
          </a:xfrm>
          <a:prstGeom prst="rect">
            <a:avLst/>
          </a:prstGeom>
          <a:noFill/>
        </p:spPr>
        <p:txBody>
          <a:bodyPr wrap="square">
            <a:spAutoFit/>
          </a:bodyPr>
          <a:lstStyle/>
          <a:p>
            <a:pPr marL="285750" indent="-285750">
              <a:buFont typeface="Arial" panose="020B0604020202020204" pitchFamily="34" charset="0"/>
              <a:buChar char="•"/>
            </a:pPr>
            <a:endParaRPr lang="da-DK" sz="1400" dirty="0">
              <a:solidFill>
                <a:srgbClr val="000000"/>
              </a:solidFill>
              <a:effectLst/>
              <a:latin typeface="Verdana" panose="020B0604030504040204" pitchFamily="34" charset="0"/>
              <a:ea typeface="Calibri" panose="020F0502020204030204" pitchFamily="34" charset="0"/>
            </a:endParaRPr>
          </a:p>
          <a:p>
            <a:r>
              <a:rPr lang="da-DK" sz="2000" dirty="0">
                <a:solidFill>
                  <a:srgbClr val="000000"/>
                </a:solidFill>
                <a:effectLst/>
                <a:latin typeface="Verdana" panose="020B0604030504040204" pitchFamily="34" charset="0"/>
                <a:ea typeface="Calibri" panose="020F0502020204030204" pitchFamily="34" charset="0"/>
              </a:rPr>
              <a:t>Purpose: </a:t>
            </a:r>
          </a:p>
          <a:p>
            <a:pPr marL="742950" lvl="1" indent="-285750">
              <a:buFont typeface="Arial" panose="020B0604020202020204" pitchFamily="34" charset="0"/>
              <a:buChar char="•"/>
            </a:pPr>
            <a:endParaRPr lang="da-DK" sz="2000" dirty="0">
              <a:solidFill>
                <a:srgbClr val="000000"/>
              </a:solidFill>
              <a:latin typeface="Verdana" panose="020B0604030504040204" pitchFamily="34" charset="0"/>
              <a:ea typeface="Calibri" panose="020F0502020204030204" pitchFamily="34" charset="0"/>
            </a:endParaRPr>
          </a:p>
          <a:p>
            <a:pPr marL="742950" lvl="1" indent="-285750">
              <a:buFont typeface="Arial" panose="020B0604020202020204" pitchFamily="34" charset="0"/>
              <a:buChar char="•"/>
            </a:pPr>
            <a:r>
              <a:rPr lang="da-DK" sz="2000" dirty="0">
                <a:solidFill>
                  <a:srgbClr val="000000"/>
                </a:solidFill>
                <a:latin typeface="Verdana" panose="020B0604030504040204" pitchFamily="34" charset="0"/>
                <a:ea typeface="Calibri" panose="020F0502020204030204" pitchFamily="34" charset="0"/>
              </a:rPr>
              <a:t>Access to sponsors </a:t>
            </a:r>
            <a:r>
              <a:rPr lang="da-DK" sz="2000" dirty="0" err="1">
                <a:solidFill>
                  <a:srgbClr val="000000"/>
                </a:solidFill>
                <a:latin typeface="Verdana" panose="020B0604030504040204" pitchFamily="34" charset="0"/>
                <a:ea typeface="Calibri" panose="020F0502020204030204" pitchFamily="34" charset="0"/>
              </a:rPr>
              <a:t>approved</a:t>
            </a:r>
            <a:r>
              <a:rPr lang="da-DK" sz="2000" dirty="0">
                <a:solidFill>
                  <a:srgbClr val="000000"/>
                </a:solidFill>
                <a:latin typeface="Verdana" panose="020B0604030504040204" pitchFamily="34" charset="0"/>
                <a:ea typeface="Calibri" panose="020F0502020204030204" pitchFamily="34" charset="0"/>
              </a:rPr>
              <a:t> </a:t>
            </a:r>
            <a:r>
              <a:rPr lang="da-DK" sz="2000" dirty="0" err="1">
                <a:solidFill>
                  <a:srgbClr val="000000"/>
                </a:solidFill>
                <a:effectLst/>
                <a:latin typeface="Verdana" panose="020B0604030504040204" pitchFamily="34" charset="0"/>
                <a:ea typeface="Calibri" panose="020F0502020204030204" pitchFamily="34" charset="0"/>
              </a:rPr>
              <a:t>documents</a:t>
            </a:r>
            <a:endParaRPr lang="da-DK" sz="2000" dirty="0">
              <a:solidFill>
                <a:srgbClr val="000000"/>
              </a:solidFill>
              <a:effectLst/>
              <a:latin typeface="Verdana" panose="020B0604030504040204" pitchFamily="34" charset="0"/>
              <a:ea typeface="Calibri" panose="020F0502020204030204" pitchFamily="34" charset="0"/>
            </a:endParaRPr>
          </a:p>
          <a:p>
            <a:pPr marL="742950" lvl="1" indent="-285750">
              <a:buFont typeface="Arial" panose="020B0604020202020204" pitchFamily="34" charset="0"/>
              <a:buChar char="•"/>
            </a:pPr>
            <a:r>
              <a:rPr lang="da-DK" sz="2000" dirty="0">
                <a:solidFill>
                  <a:srgbClr val="000000"/>
                </a:solidFill>
                <a:latin typeface="Verdana" panose="020B0604030504040204" pitchFamily="34" charset="0"/>
                <a:ea typeface="Calibri" panose="020F0502020204030204" pitchFamily="34" charset="0"/>
              </a:rPr>
              <a:t>Access </a:t>
            </a:r>
            <a:r>
              <a:rPr lang="da-DK" sz="2000" dirty="0" err="1">
                <a:solidFill>
                  <a:srgbClr val="000000"/>
                </a:solidFill>
                <a:latin typeface="Verdana" panose="020B0604030504040204" pitchFamily="34" charset="0"/>
                <a:ea typeface="Calibri" panose="020F0502020204030204" pitchFamily="34" charset="0"/>
              </a:rPr>
              <a:t>documents</a:t>
            </a:r>
            <a:r>
              <a:rPr lang="da-DK" sz="2000" dirty="0">
                <a:solidFill>
                  <a:srgbClr val="000000"/>
                </a:solidFill>
                <a:latin typeface="Verdana" panose="020B0604030504040204" pitchFamily="34" charset="0"/>
                <a:ea typeface="Calibri" panose="020F0502020204030204" pitchFamily="34" charset="0"/>
              </a:rPr>
              <a:t> </a:t>
            </a:r>
            <a:r>
              <a:rPr lang="da-DK" sz="2000" dirty="0" err="1">
                <a:solidFill>
                  <a:srgbClr val="000000"/>
                </a:solidFill>
                <a:latin typeface="Verdana" panose="020B0604030504040204" pitchFamily="34" charset="0"/>
                <a:ea typeface="Calibri" panose="020F0502020204030204" pitchFamily="34" charset="0"/>
              </a:rPr>
              <a:t>that</a:t>
            </a:r>
            <a:r>
              <a:rPr lang="da-DK" sz="2000" dirty="0">
                <a:solidFill>
                  <a:srgbClr val="000000"/>
                </a:solidFill>
                <a:latin typeface="Verdana" panose="020B0604030504040204" pitchFamily="34" charset="0"/>
                <a:ea typeface="Calibri" panose="020F0502020204030204" pitchFamily="34" charset="0"/>
              </a:rPr>
              <a:t> </a:t>
            </a:r>
            <a:r>
              <a:rPr lang="da-DK" sz="2000" dirty="0" err="1">
                <a:solidFill>
                  <a:srgbClr val="000000"/>
                </a:solidFill>
                <a:latin typeface="Verdana" panose="020B0604030504040204" pitchFamily="34" charset="0"/>
                <a:ea typeface="Calibri" panose="020F0502020204030204" pitchFamily="34" charset="0"/>
              </a:rPr>
              <a:t>are</a:t>
            </a:r>
            <a:r>
              <a:rPr lang="da-DK" sz="2000" dirty="0">
                <a:solidFill>
                  <a:srgbClr val="000000"/>
                </a:solidFill>
                <a:latin typeface="Verdana" panose="020B0604030504040204" pitchFamily="34" charset="0"/>
                <a:ea typeface="Calibri" panose="020F0502020204030204" pitchFamily="34" charset="0"/>
              </a:rPr>
              <a:t> not in CTIS public     (</a:t>
            </a:r>
            <a:r>
              <a:rPr lang="da-DK" sz="2000" dirty="0" err="1">
                <a:solidFill>
                  <a:srgbClr val="000000"/>
                </a:solidFill>
                <a:latin typeface="Verdana" panose="020B0604030504040204" pitchFamily="34" charset="0"/>
                <a:ea typeface="Calibri" panose="020F0502020204030204" pitchFamily="34" charset="0"/>
              </a:rPr>
              <a:t>e.g</a:t>
            </a:r>
            <a:r>
              <a:rPr lang="da-DK" sz="2000" dirty="0">
                <a:solidFill>
                  <a:srgbClr val="000000"/>
                </a:solidFill>
                <a:latin typeface="Verdana" panose="020B0604030504040204" pitchFamily="34" charset="0"/>
                <a:ea typeface="Calibri" panose="020F0502020204030204" pitchFamily="34" charset="0"/>
              </a:rPr>
              <a:t>. cover letter, RFI, </a:t>
            </a:r>
            <a:r>
              <a:rPr lang="da-DK" sz="2000" dirty="0" err="1">
                <a:solidFill>
                  <a:srgbClr val="000000"/>
                </a:solidFill>
                <a:latin typeface="Verdana" panose="020B0604030504040204" pitchFamily="34" charset="0"/>
                <a:ea typeface="Calibri" panose="020F0502020204030204" pitchFamily="34" charset="0"/>
              </a:rPr>
              <a:t>assessment</a:t>
            </a:r>
            <a:r>
              <a:rPr lang="da-DK" sz="2000" dirty="0">
                <a:solidFill>
                  <a:srgbClr val="000000"/>
                </a:solidFill>
                <a:latin typeface="Verdana" panose="020B0604030504040204" pitchFamily="34" charset="0"/>
                <a:ea typeface="Calibri" panose="020F0502020204030204" pitchFamily="34" charset="0"/>
              </a:rPr>
              <a:t> </a:t>
            </a:r>
            <a:r>
              <a:rPr lang="da-DK" sz="2000" dirty="0" err="1">
                <a:solidFill>
                  <a:srgbClr val="000000"/>
                </a:solidFill>
                <a:latin typeface="Verdana" panose="020B0604030504040204" pitchFamily="34" charset="0"/>
                <a:ea typeface="Calibri" panose="020F0502020204030204" pitchFamily="34" charset="0"/>
              </a:rPr>
              <a:t>report</a:t>
            </a:r>
            <a:r>
              <a:rPr lang="da-DK" sz="2000" dirty="0">
                <a:solidFill>
                  <a:srgbClr val="000000"/>
                </a:solidFill>
                <a:latin typeface="Verdana" panose="020B0604030504040204" pitchFamily="34" charset="0"/>
                <a:ea typeface="Calibri" panose="020F0502020204030204" pitchFamily="34" charset="0"/>
              </a:rPr>
              <a:t>) </a:t>
            </a:r>
          </a:p>
          <a:p>
            <a:pPr marL="742950" lvl="1" indent="-285750">
              <a:buFont typeface="Arial" panose="020B0604020202020204" pitchFamily="34" charset="0"/>
              <a:buChar char="•"/>
            </a:pPr>
            <a:r>
              <a:rPr lang="da-DK" sz="2000" dirty="0">
                <a:solidFill>
                  <a:srgbClr val="000000"/>
                </a:solidFill>
                <a:latin typeface="Verdana" panose="020B0604030504040204" pitchFamily="34" charset="0"/>
                <a:ea typeface="Calibri" panose="020F0502020204030204" pitchFamily="34" charset="0"/>
              </a:rPr>
              <a:t>New public CTIS 18 June 2024 with </a:t>
            </a:r>
            <a:r>
              <a:rPr lang="da-DK" sz="2000" dirty="0" err="1">
                <a:solidFill>
                  <a:srgbClr val="000000"/>
                </a:solidFill>
                <a:latin typeface="Verdana" panose="020B0604030504040204" pitchFamily="34" charset="0"/>
                <a:ea typeface="Calibri" panose="020F0502020204030204" pitchFamily="34" charset="0"/>
              </a:rPr>
              <a:t>fewer</a:t>
            </a:r>
            <a:r>
              <a:rPr lang="da-DK" sz="2000" dirty="0">
                <a:solidFill>
                  <a:srgbClr val="000000"/>
                </a:solidFill>
                <a:latin typeface="Verdana" panose="020B0604030504040204" pitchFamily="34" charset="0"/>
                <a:ea typeface="Calibri" panose="020F0502020204030204" pitchFamily="34" charset="0"/>
              </a:rPr>
              <a:t> </a:t>
            </a:r>
            <a:r>
              <a:rPr lang="da-DK" sz="2000" dirty="0" err="1">
                <a:solidFill>
                  <a:srgbClr val="000000"/>
                </a:solidFill>
                <a:latin typeface="Verdana" panose="020B0604030504040204" pitchFamily="34" charset="0"/>
                <a:ea typeface="Calibri" panose="020F0502020204030204" pitchFamily="34" charset="0"/>
              </a:rPr>
              <a:t>documents</a:t>
            </a:r>
            <a:endParaRPr lang="da-DK" sz="2000" dirty="0">
              <a:solidFill>
                <a:srgbClr val="000000"/>
              </a:solidFill>
              <a:latin typeface="Verdana" panose="020B0604030504040204" pitchFamily="34" charset="0"/>
              <a:ea typeface="Calibri" panose="020F0502020204030204" pitchFamily="34" charset="0"/>
            </a:endParaRPr>
          </a:p>
          <a:p>
            <a:pPr marL="742950" lvl="1" indent="-285750">
              <a:buFont typeface="Arial" panose="020B0604020202020204" pitchFamily="34" charset="0"/>
              <a:buChar char="•"/>
            </a:pPr>
            <a:r>
              <a:rPr lang="da-DK" sz="2000" dirty="0" err="1">
                <a:solidFill>
                  <a:srgbClr val="000000"/>
                </a:solidFill>
                <a:effectLst/>
                <a:latin typeface="Verdana" panose="020B0604030504040204" pitchFamily="34" charset="0"/>
                <a:ea typeface="Calibri" panose="020F0502020204030204" pitchFamily="34" charset="0"/>
              </a:rPr>
              <a:t>Prepare</a:t>
            </a:r>
            <a:r>
              <a:rPr lang="da-DK" sz="2000" dirty="0">
                <a:solidFill>
                  <a:srgbClr val="000000"/>
                </a:solidFill>
                <a:effectLst/>
                <a:latin typeface="Verdana" panose="020B0604030504040204" pitchFamily="34" charset="0"/>
                <a:ea typeface="Calibri" panose="020F0502020204030204" pitchFamily="34" charset="0"/>
              </a:rPr>
              <a:t> </a:t>
            </a:r>
            <a:r>
              <a:rPr lang="da-DK" sz="2000" dirty="0" err="1">
                <a:solidFill>
                  <a:srgbClr val="000000"/>
                </a:solidFill>
                <a:effectLst/>
                <a:latin typeface="Verdana" panose="020B0604030504040204" pitchFamily="34" charset="0"/>
                <a:ea typeface="Calibri" panose="020F0502020204030204" pitchFamily="34" charset="0"/>
              </a:rPr>
              <a:t>before</a:t>
            </a:r>
            <a:r>
              <a:rPr lang="da-DK" sz="2000" dirty="0">
                <a:solidFill>
                  <a:srgbClr val="000000"/>
                </a:solidFill>
                <a:effectLst/>
                <a:latin typeface="Verdana" panose="020B0604030504040204" pitchFamily="34" charset="0"/>
                <a:ea typeface="Calibri" panose="020F0502020204030204" pitchFamily="34" charset="0"/>
              </a:rPr>
              <a:t> initiation visits</a:t>
            </a:r>
          </a:p>
          <a:p>
            <a:pPr marL="742950" lvl="1" indent="-285750">
              <a:buFont typeface="Arial" panose="020B0604020202020204" pitchFamily="34" charset="0"/>
              <a:buChar char="•"/>
            </a:pPr>
            <a:r>
              <a:rPr lang="da-DK" sz="2000" dirty="0">
                <a:solidFill>
                  <a:srgbClr val="000000"/>
                </a:solidFill>
                <a:latin typeface="Verdana" panose="020B0604030504040204" pitchFamily="34" charset="0"/>
                <a:ea typeface="Calibri" panose="020F0502020204030204" pitchFamily="34" charset="0"/>
              </a:rPr>
              <a:t>See </a:t>
            </a:r>
            <a:r>
              <a:rPr lang="da-DK" sz="2000" dirty="0" err="1">
                <a:solidFill>
                  <a:srgbClr val="000000"/>
                </a:solidFill>
                <a:latin typeface="Verdana" panose="020B0604030504040204" pitchFamily="34" charset="0"/>
                <a:ea typeface="Calibri" panose="020F0502020204030204" pitchFamily="34" charset="0"/>
              </a:rPr>
              <a:t>ongoing</a:t>
            </a:r>
            <a:r>
              <a:rPr lang="da-DK" sz="2000" dirty="0">
                <a:solidFill>
                  <a:srgbClr val="000000"/>
                </a:solidFill>
                <a:latin typeface="Verdana" panose="020B0604030504040204" pitchFamily="34" charset="0"/>
                <a:ea typeface="Calibri" panose="020F0502020204030204" pitchFamily="34" charset="0"/>
              </a:rPr>
              <a:t>/</a:t>
            </a:r>
            <a:r>
              <a:rPr lang="da-DK" sz="2000" dirty="0" err="1">
                <a:solidFill>
                  <a:srgbClr val="000000"/>
                </a:solidFill>
                <a:latin typeface="Verdana" panose="020B0604030504040204" pitchFamily="34" charset="0"/>
                <a:ea typeface="Calibri" panose="020F0502020204030204" pitchFamily="34" charset="0"/>
              </a:rPr>
              <a:t>approved</a:t>
            </a:r>
            <a:r>
              <a:rPr lang="da-DK" sz="2000" dirty="0">
                <a:solidFill>
                  <a:srgbClr val="000000"/>
                </a:solidFill>
                <a:latin typeface="Verdana" panose="020B0604030504040204" pitchFamily="34" charset="0"/>
                <a:ea typeface="Calibri" panose="020F0502020204030204" pitchFamily="34" charset="0"/>
              </a:rPr>
              <a:t> </a:t>
            </a:r>
            <a:r>
              <a:rPr lang="da-DK" sz="2000" dirty="0" err="1">
                <a:solidFill>
                  <a:srgbClr val="000000"/>
                </a:solidFill>
                <a:latin typeface="Verdana" panose="020B0604030504040204" pitchFamily="34" charset="0"/>
                <a:ea typeface="Calibri" panose="020F0502020204030204" pitchFamily="34" charset="0"/>
              </a:rPr>
              <a:t>modifications</a:t>
            </a:r>
            <a:r>
              <a:rPr lang="da-DK" sz="2000" dirty="0">
                <a:solidFill>
                  <a:srgbClr val="000000"/>
                </a:solidFill>
                <a:latin typeface="Verdana" panose="020B0604030504040204" pitchFamily="34" charset="0"/>
                <a:ea typeface="Calibri" panose="020F0502020204030204" pitchFamily="34" charset="0"/>
              </a:rPr>
              <a:t> </a:t>
            </a:r>
            <a:r>
              <a:rPr lang="da-DK" sz="2000" dirty="0" err="1">
                <a:solidFill>
                  <a:srgbClr val="000000"/>
                </a:solidFill>
                <a:latin typeface="Verdana" panose="020B0604030504040204" pitchFamily="34" charset="0"/>
                <a:ea typeface="Calibri" panose="020F0502020204030204" pitchFamily="34" charset="0"/>
              </a:rPr>
              <a:t>during</a:t>
            </a:r>
            <a:r>
              <a:rPr lang="da-DK" sz="2000" dirty="0">
                <a:solidFill>
                  <a:srgbClr val="000000"/>
                </a:solidFill>
                <a:latin typeface="Verdana" panose="020B0604030504040204" pitchFamily="34" charset="0"/>
                <a:ea typeface="Calibri" panose="020F0502020204030204" pitchFamily="34" charset="0"/>
              </a:rPr>
              <a:t> the </a:t>
            </a:r>
            <a:r>
              <a:rPr lang="da-DK" sz="2000" dirty="0" err="1">
                <a:solidFill>
                  <a:srgbClr val="000000"/>
                </a:solidFill>
                <a:latin typeface="Verdana" panose="020B0604030504040204" pitchFamily="34" charset="0"/>
                <a:ea typeface="Calibri" panose="020F0502020204030204" pitchFamily="34" charset="0"/>
              </a:rPr>
              <a:t>trial</a:t>
            </a:r>
            <a:endParaRPr lang="da-DK" sz="2000" dirty="0">
              <a:solidFill>
                <a:srgbClr val="000000"/>
              </a:solidFill>
              <a:latin typeface="Verdana" panose="020B0604030504040204" pitchFamily="34" charset="0"/>
              <a:ea typeface="Calibri" panose="020F0502020204030204" pitchFamily="34" charset="0"/>
            </a:endParaRPr>
          </a:p>
          <a:p>
            <a:pPr marL="742950" lvl="1" indent="-285750">
              <a:buFont typeface="Arial" panose="020B0604020202020204" pitchFamily="34" charset="0"/>
              <a:buChar char="•"/>
            </a:pPr>
            <a:endParaRPr lang="da-DK" sz="1400" dirty="0">
              <a:solidFill>
                <a:srgbClr val="000000"/>
              </a:solidFill>
              <a:effectLst/>
              <a:latin typeface="Verdana" panose="020B0604030504040204" pitchFamily="34" charset="0"/>
              <a:ea typeface="Calibri" panose="020F0502020204030204" pitchFamily="34" charset="0"/>
            </a:endParaRPr>
          </a:p>
          <a:p>
            <a:endParaRPr lang="da-DK" sz="1400" dirty="0">
              <a:solidFill>
                <a:srgbClr val="000000"/>
              </a:solidFill>
              <a:effectLst/>
              <a:latin typeface="Verdana" panose="020B0604030504040204" pitchFamily="34" charset="0"/>
              <a:ea typeface="Calibri" panose="020F0502020204030204" pitchFamily="34" charset="0"/>
            </a:endParaRPr>
          </a:p>
          <a:p>
            <a:endParaRPr lang="da-DK" dirty="0"/>
          </a:p>
        </p:txBody>
      </p:sp>
      <p:sp>
        <p:nvSpPr>
          <p:cNvPr id="9" name="Tekstfelt 8">
            <a:extLst>
              <a:ext uri="{FF2B5EF4-FFF2-40B4-BE49-F238E27FC236}">
                <a16:creationId xmlns:a16="http://schemas.microsoft.com/office/drawing/2014/main" id="{FC348FE6-B6C7-2C87-FC67-3F8BA92AAE31}"/>
              </a:ext>
            </a:extLst>
          </p:cNvPr>
          <p:cNvSpPr txBox="1"/>
          <p:nvPr/>
        </p:nvSpPr>
        <p:spPr>
          <a:xfrm>
            <a:off x="759062" y="2008414"/>
            <a:ext cx="8214476" cy="1323439"/>
          </a:xfrm>
          <a:prstGeom prst="rect">
            <a:avLst/>
          </a:prstGeom>
          <a:noFill/>
        </p:spPr>
        <p:txBody>
          <a:bodyPr wrap="square">
            <a:spAutoFit/>
          </a:bodyPr>
          <a:lstStyle/>
          <a:p>
            <a:r>
              <a:rPr lang="en-US" sz="2000" b="1" dirty="0">
                <a:effectLst/>
                <a:latin typeface="Calibri" panose="020F0502020204030204" pitchFamily="34" charset="0"/>
                <a:ea typeface="Calibri" panose="020F0502020204030204" pitchFamily="34" charset="0"/>
              </a:rPr>
              <a:t>Allows user to </a:t>
            </a:r>
          </a:p>
          <a:p>
            <a:pPr marL="285750" indent="-285750">
              <a:buFont typeface="Wingdings" panose="05000000000000000000" pitchFamily="2" charset="2"/>
              <a:buChar char="Ø"/>
            </a:pPr>
            <a:r>
              <a:rPr lang="en-US" sz="2000" b="1" dirty="0">
                <a:effectLst/>
                <a:latin typeface="Calibri" panose="020F0502020204030204" pitchFamily="34" charset="0"/>
                <a:ea typeface="Calibri" panose="020F0502020204030204" pitchFamily="34" charset="0"/>
              </a:rPr>
              <a:t>view structured data</a:t>
            </a:r>
          </a:p>
          <a:p>
            <a:pPr marL="285750" indent="-285750">
              <a:buFont typeface="Wingdings" panose="05000000000000000000" pitchFamily="2" charset="2"/>
              <a:buChar char="Ø"/>
            </a:pPr>
            <a:r>
              <a:rPr lang="en-US" sz="2000" b="1" dirty="0">
                <a:latin typeface="Calibri" panose="020F0502020204030204" pitchFamily="34" charset="0"/>
                <a:ea typeface="Calibri" panose="020F0502020204030204" pitchFamily="34" charset="0"/>
              </a:rPr>
              <a:t>view </a:t>
            </a:r>
            <a:r>
              <a:rPr lang="en-US" sz="2000" b="1" dirty="0">
                <a:effectLst/>
                <a:latin typeface="Calibri" panose="020F0502020204030204" pitchFamily="34" charset="0"/>
                <a:ea typeface="Calibri" panose="020F0502020204030204" pitchFamily="34" charset="0"/>
              </a:rPr>
              <a:t>documents</a:t>
            </a:r>
          </a:p>
          <a:p>
            <a:pPr marL="285750" indent="-285750">
              <a:buFont typeface="Wingdings" panose="05000000000000000000" pitchFamily="2" charset="2"/>
              <a:buChar char="Ø"/>
            </a:pPr>
            <a:r>
              <a:rPr lang="en-US" sz="2000" b="1" dirty="0">
                <a:effectLst/>
                <a:latin typeface="Calibri" panose="020F0502020204030204" pitchFamily="34" charset="0"/>
                <a:ea typeface="Calibri" panose="020F0502020204030204" pitchFamily="34" charset="0"/>
              </a:rPr>
              <a:t>download documents</a:t>
            </a:r>
            <a:endParaRPr lang="da-DK" sz="20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496066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825" y="926806"/>
            <a:ext cx="8303256" cy="623998"/>
          </a:xfrm>
        </p:spPr>
        <p:txBody>
          <a:bodyPr/>
          <a:lstStyle/>
          <a:p>
            <a:r>
              <a:rPr lang="da-DK" sz="2800" b="1" dirty="0">
                <a:latin typeface="Montserrat" panose="00000500000000000000" pitchFamily="2" charset="0"/>
              </a:rPr>
              <a:t/>
            </a:r>
            <a:br>
              <a:rPr lang="da-DK" sz="2800" b="1" dirty="0">
                <a:latin typeface="Montserrat" panose="00000500000000000000" pitchFamily="2" charset="0"/>
              </a:rPr>
            </a:br>
            <a:r>
              <a:rPr lang="da-DK" sz="2800" b="1" dirty="0">
                <a:latin typeface="Montserrat" panose="00000500000000000000" pitchFamily="2" charset="0"/>
              </a:rPr>
              <a:t>How to </a:t>
            </a:r>
            <a:r>
              <a:rPr lang="da-DK" sz="2800" b="1" dirty="0" err="1">
                <a:latin typeface="Montserrat" panose="00000500000000000000" pitchFamily="2" charset="0"/>
              </a:rPr>
              <a:t>get</a:t>
            </a:r>
            <a:r>
              <a:rPr lang="da-DK" sz="2800" b="1" dirty="0">
                <a:latin typeface="Montserrat" panose="00000500000000000000" pitchFamily="2" charset="0"/>
              </a:rPr>
              <a:t> </a:t>
            </a:r>
            <a:r>
              <a:rPr lang="da-DK" sz="2800" b="1" dirty="0" err="1">
                <a:latin typeface="Montserrat" panose="00000500000000000000" pitchFamily="2" charset="0"/>
              </a:rPr>
              <a:t>access</a:t>
            </a:r>
            <a:r>
              <a:rPr lang="da-DK" sz="2800" b="1" dirty="0">
                <a:latin typeface="Montserrat" panose="00000500000000000000" pitchFamily="2" charset="0"/>
              </a:rPr>
              <a:t> to CTIS as viewer</a:t>
            </a: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3</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5" name="Tekstfelt 4">
            <a:extLst>
              <a:ext uri="{FF2B5EF4-FFF2-40B4-BE49-F238E27FC236}">
                <a16:creationId xmlns:a16="http://schemas.microsoft.com/office/drawing/2014/main" id="{47BBEB3C-257D-3906-791A-3B2421A7A7F7}"/>
              </a:ext>
            </a:extLst>
          </p:cNvPr>
          <p:cNvSpPr txBox="1"/>
          <p:nvPr/>
        </p:nvSpPr>
        <p:spPr>
          <a:xfrm>
            <a:off x="671513" y="2465388"/>
            <a:ext cx="8092831" cy="4278094"/>
          </a:xfrm>
          <a:prstGeom prst="rect">
            <a:avLst/>
          </a:prstGeom>
          <a:noFill/>
        </p:spPr>
        <p:txBody>
          <a:bodyPr wrap="square">
            <a:spAutoFit/>
          </a:bodyPr>
          <a:lstStyle/>
          <a:p>
            <a:pPr marL="342900" indent="-342900">
              <a:buFont typeface="+mj-lt"/>
              <a:buAutoNum type="arabicPeriod"/>
            </a:pPr>
            <a:r>
              <a:rPr lang="da-DK" sz="1400" dirty="0" err="1">
                <a:solidFill>
                  <a:srgbClr val="000000"/>
                </a:solidFill>
                <a:latin typeface="Verdana" panose="020B0604030504040204" pitchFamily="34" charset="0"/>
                <a:ea typeface="Calibri" panose="020F0502020204030204" pitchFamily="34" charset="0"/>
              </a:rPr>
              <a:t>Create</a:t>
            </a:r>
            <a:r>
              <a:rPr lang="da-DK" sz="1400" dirty="0">
                <a:solidFill>
                  <a:srgbClr val="000000"/>
                </a:solidFill>
                <a:effectLst/>
                <a:latin typeface="Verdana" panose="020B0604030504040204" pitchFamily="34" charset="0"/>
                <a:ea typeface="Calibri" panose="020F0502020204030204" pitchFamily="34" charset="0"/>
              </a:rPr>
              <a:t> login to CTIS </a:t>
            </a:r>
            <a:r>
              <a:rPr lang="da-DK" sz="1400" dirty="0">
                <a:solidFill>
                  <a:srgbClr val="000000"/>
                </a:solidFill>
                <a:latin typeface="Verdana" panose="020B0604030504040204" pitchFamily="34" charset="0"/>
                <a:ea typeface="Calibri" panose="020F0502020204030204" pitchFamily="34" charset="0"/>
              </a:rPr>
              <a:t>(</a:t>
            </a:r>
            <a:r>
              <a:rPr lang="da-DK" sz="1400" dirty="0">
                <a:solidFill>
                  <a:srgbClr val="000000"/>
                </a:solidFill>
                <a:effectLst/>
                <a:latin typeface="Verdana" panose="020B0604030504040204" pitchFamily="34" charset="0"/>
                <a:ea typeface="Calibri" panose="020F0502020204030204" pitchFamily="34" charset="0"/>
              </a:rPr>
              <a:t>via EMA </a:t>
            </a:r>
            <a:r>
              <a:rPr lang="da-DK" sz="1400" dirty="0" err="1">
                <a:solidFill>
                  <a:srgbClr val="000000"/>
                </a:solidFill>
                <a:effectLst/>
                <a:latin typeface="Verdana" panose="020B0604030504040204" pitchFamily="34" charset="0"/>
                <a:ea typeface="Calibri" panose="020F0502020204030204" pitchFamily="34" charset="0"/>
              </a:rPr>
              <a:t>account</a:t>
            </a:r>
            <a:r>
              <a:rPr lang="da-DK" sz="1400" dirty="0">
                <a:solidFill>
                  <a:srgbClr val="000000"/>
                </a:solidFill>
                <a:effectLst/>
                <a:latin typeface="Verdana" panose="020B0604030504040204" pitchFamily="34" charset="0"/>
                <a:ea typeface="Calibri" panose="020F0502020204030204" pitchFamily="34" charset="0"/>
              </a:rPr>
              <a:t>)</a:t>
            </a:r>
          </a:p>
          <a:p>
            <a:pPr marL="742950" lvl="1" indent="-285750">
              <a:buFont typeface="Arial" panose="020B0604020202020204" pitchFamily="34" charset="0"/>
              <a:buChar char="•"/>
            </a:pPr>
            <a:r>
              <a:rPr lang="da-DK" sz="1400" dirty="0" err="1">
                <a:solidFill>
                  <a:srgbClr val="000000"/>
                </a:solidFill>
                <a:latin typeface="Verdana" panose="020B0604030504040204" pitchFamily="34" charset="0"/>
                <a:ea typeface="Calibri" panose="020F0502020204030204" pitchFamily="34" charset="0"/>
              </a:rPr>
              <a:t>Fill</a:t>
            </a:r>
            <a:r>
              <a:rPr lang="da-DK" sz="1400" dirty="0">
                <a:solidFill>
                  <a:srgbClr val="000000"/>
                </a:solidFill>
                <a:latin typeface="Verdana" panose="020B0604030504040204" pitchFamily="34" charset="0"/>
                <a:ea typeface="Calibri" panose="020F0502020204030204" pitchFamily="34" charset="0"/>
              </a:rPr>
              <a:t> in </a:t>
            </a:r>
            <a:r>
              <a:rPr lang="da-DK" sz="1400" dirty="0" err="1">
                <a:solidFill>
                  <a:srgbClr val="000000"/>
                </a:solidFill>
                <a:latin typeface="Verdana" panose="020B0604030504040204" pitchFamily="34" charset="0"/>
                <a:ea typeface="Calibri" panose="020F0502020204030204" pitchFamily="34" charset="0"/>
              </a:rPr>
              <a:t>registration</a:t>
            </a:r>
            <a:r>
              <a:rPr lang="da-DK" sz="1400" dirty="0">
                <a:solidFill>
                  <a:srgbClr val="000000"/>
                </a:solidFill>
                <a:latin typeface="Verdana" panose="020B0604030504040204" pitchFamily="34" charset="0"/>
                <a:ea typeface="Calibri" panose="020F0502020204030204" pitchFamily="34" charset="0"/>
              </a:rPr>
              <a:t> form</a:t>
            </a:r>
            <a:r>
              <a:rPr lang="da-DK" sz="1400" dirty="0">
                <a:solidFill>
                  <a:srgbClr val="000000"/>
                </a:solidFill>
                <a:effectLst/>
                <a:latin typeface="Verdana" panose="020B0604030504040204" pitchFamily="34" charset="0"/>
                <a:ea typeface="Calibri" panose="020F0502020204030204" pitchFamily="34" charset="0"/>
              </a:rPr>
              <a:t> </a:t>
            </a:r>
            <a:r>
              <a:rPr lang="da-DK" sz="1400" dirty="0">
                <a:solidFill>
                  <a:srgbClr val="000000"/>
                </a:solidFill>
                <a:effectLst/>
                <a:latin typeface="Verdana" panose="020B0604030504040204" pitchFamily="34" charset="0"/>
                <a:ea typeface="Calibri" panose="020F0502020204030204" pitchFamily="34" charset="0"/>
                <a:hlinkClick r:id="rId3"/>
              </a:rPr>
              <a:t>https://register.ema.europa.eu/identityiq/external/registration.jsf#/register</a:t>
            </a:r>
            <a:endParaRPr lang="da-DK" sz="1400" dirty="0">
              <a:solidFill>
                <a:srgbClr val="000000"/>
              </a:solidFill>
              <a:effectLst/>
              <a:latin typeface="Verdana" panose="020B0604030504040204" pitchFamily="34" charset="0"/>
              <a:ea typeface="Calibri" panose="020F0502020204030204" pitchFamily="34" charset="0"/>
            </a:endParaRPr>
          </a:p>
          <a:p>
            <a:pPr lvl="1"/>
            <a:endParaRPr lang="da-DK" sz="1400" dirty="0">
              <a:solidFill>
                <a:srgbClr val="000000"/>
              </a:solidFill>
              <a:latin typeface="Verdana" panose="020B0604030504040204" pitchFamily="34" charset="0"/>
              <a:ea typeface="Calibri" panose="020F0502020204030204" pitchFamily="34" charset="0"/>
            </a:endParaRPr>
          </a:p>
          <a:p>
            <a:pPr marL="342900" indent="-342900">
              <a:buFont typeface="+mj-lt"/>
              <a:buAutoNum type="arabicPeriod"/>
            </a:pPr>
            <a:endParaRPr lang="da-DK" sz="1400" dirty="0">
              <a:solidFill>
                <a:srgbClr val="000000"/>
              </a:solidFill>
              <a:effectLst/>
              <a:latin typeface="Verdana" panose="020B0604030504040204" pitchFamily="34" charset="0"/>
              <a:ea typeface="Calibri" panose="020F0502020204030204" pitchFamily="34" charset="0"/>
            </a:endParaRPr>
          </a:p>
          <a:p>
            <a:pPr marL="342900" indent="-342900">
              <a:buFont typeface="+mj-lt"/>
              <a:buAutoNum type="arabicPeriod"/>
            </a:pPr>
            <a:r>
              <a:rPr lang="da-DK" sz="1400" dirty="0" err="1">
                <a:solidFill>
                  <a:srgbClr val="000000"/>
                </a:solidFill>
                <a:effectLst/>
                <a:latin typeface="Verdana" panose="020B0604030504040204" pitchFamily="34" charset="0"/>
                <a:ea typeface="Calibri" panose="020F0502020204030204" pitchFamily="34" charset="0"/>
              </a:rPr>
              <a:t>Create</a:t>
            </a:r>
            <a:r>
              <a:rPr lang="da-DK" sz="1400" dirty="0">
                <a:solidFill>
                  <a:srgbClr val="000000"/>
                </a:solidFill>
                <a:effectLst/>
                <a:latin typeface="Verdana" panose="020B0604030504040204" pitchFamily="34" charset="0"/>
                <a:ea typeface="Calibri" panose="020F0502020204030204" pitchFamily="34" charset="0"/>
              </a:rPr>
              <a:t> a 2-factor </a:t>
            </a:r>
            <a:r>
              <a:rPr lang="da-DK" sz="1400" dirty="0" err="1">
                <a:solidFill>
                  <a:srgbClr val="000000"/>
                </a:solidFill>
                <a:effectLst/>
                <a:latin typeface="Verdana" panose="020B0604030504040204" pitchFamily="34" charset="0"/>
                <a:ea typeface="Calibri" panose="020F0502020204030204" pitchFamily="34" charset="0"/>
              </a:rPr>
              <a:t>approval</a:t>
            </a:r>
            <a:r>
              <a:rPr lang="da-DK" sz="1400" dirty="0">
                <a:solidFill>
                  <a:srgbClr val="000000"/>
                </a:solidFill>
                <a:latin typeface="Verdana" panose="020B0604030504040204" pitchFamily="34" charset="0"/>
                <a:ea typeface="Calibri" panose="020F0502020204030204" pitchFamily="34" charset="0"/>
              </a:rPr>
              <a:t>: </a:t>
            </a:r>
            <a:r>
              <a:rPr lang="da-DK" sz="1400" u="sng" dirty="0">
                <a:solidFill>
                  <a:srgbClr val="000000"/>
                </a:solidFill>
                <a:latin typeface="Verdana" panose="020B0604030504040204" pitchFamily="34" charset="0"/>
                <a:ea typeface="Calibri" panose="020F0502020204030204" pitchFamily="34" charset="0"/>
                <a:hlinkClick r:id="rId4"/>
              </a:rPr>
              <a:t>https://register.ema.europa.eu/identityiq/help/signin.html</a:t>
            </a:r>
            <a:endParaRPr lang="da-DK" sz="1400" u="sng" dirty="0">
              <a:solidFill>
                <a:srgbClr val="000000"/>
              </a:solidFill>
              <a:latin typeface="Verdana" panose="020B0604030504040204" pitchFamily="34" charset="0"/>
              <a:ea typeface="Calibri" panose="020F0502020204030204" pitchFamily="34" charset="0"/>
            </a:endParaRPr>
          </a:p>
          <a:p>
            <a:pPr marL="800100" lvl="1" indent="-342900">
              <a:buFont typeface="Arial" panose="020B0604020202020204" pitchFamily="34" charset="0"/>
              <a:buChar char="•"/>
            </a:pPr>
            <a:r>
              <a:rPr lang="da-DK" sz="1400" dirty="0">
                <a:solidFill>
                  <a:srgbClr val="000000"/>
                </a:solidFill>
                <a:effectLst/>
                <a:latin typeface="Verdana" panose="020B0604030504040204" pitchFamily="34" charset="0"/>
                <a:ea typeface="Calibri" panose="020F0502020204030204" pitchFamily="34" charset="0"/>
              </a:rPr>
              <a:t>Mobile </a:t>
            </a:r>
            <a:r>
              <a:rPr lang="da-DK" sz="1400" dirty="0" err="1">
                <a:solidFill>
                  <a:srgbClr val="000000"/>
                </a:solidFill>
                <a:effectLst/>
                <a:latin typeface="Verdana" panose="020B0604030504040204" pitchFamily="34" charset="0"/>
                <a:ea typeface="Calibri" panose="020F0502020204030204" pitchFamily="34" charset="0"/>
              </a:rPr>
              <a:t>phone</a:t>
            </a:r>
            <a:r>
              <a:rPr lang="da-DK" sz="1400" dirty="0">
                <a:solidFill>
                  <a:srgbClr val="000000"/>
                </a:solidFill>
                <a:effectLst/>
                <a:latin typeface="Verdana" panose="020B0604030504040204" pitchFamily="34" charset="0"/>
                <a:ea typeface="Calibri" panose="020F0502020204030204" pitchFamily="34" charset="0"/>
              </a:rPr>
              <a:t> </a:t>
            </a:r>
            <a:r>
              <a:rPr lang="da-DK"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app: (</a:t>
            </a:r>
            <a:r>
              <a:rPr lang="da-DK" sz="1400" b="1" dirty="0">
                <a:solidFill>
                  <a:srgbClr val="646464"/>
                </a:solidFill>
                <a:effectLst/>
                <a:latin typeface="Verdana" panose="020B0604030504040204" pitchFamily="34" charset="0"/>
                <a:ea typeface="Verdana" panose="020B0604030504040204" pitchFamily="34" charset="0"/>
                <a:cs typeface="Times New Roman" panose="02020603050405020304" pitchFamily="18" charset="0"/>
              </a:rPr>
              <a:t>Microsoft Authentication)</a:t>
            </a:r>
            <a:endParaRPr lang="da-DK" sz="1400" u="sng"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buFont typeface="+mj-lt"/>
              <a:buAutoNum type="arabicPeriod"/>
            </a:pPr>
            <a:endParaRPr lang="da-DK" sz="1400" u="sng" dirty="0">
              <a:latin typeface="Calibri" panose="020F0502020204030204" pitchFamily="34" charset="0"/>
              <a:ea typeface="Calibri" panose="020F0502020204030204" pitchFamily="34" charset="0"/>
            </a:endParaRPr>
          </a:p>
          <a:p>
            <a:pPr marL="342900" indent="-342900">
              <a:buFont typeface="+mj-lt"/>
              <a:buAutoNum type="arabicPeriod"/>
            </a:pPr>
            <a:r>
              <a:rPr lang="da-DK" sz="1400" dirty="0">
                <a:solidFill>
                  <a:srgbClr val="000000"/>
                </a:solidFill>
                <a:latin typeface="Verdana" panose="020B0604030504040204" pitchFamily="34" charset="0"/>
                <a:ea typeface="Calibri" panose="020F0502020204030204" pitchFamily="34" charset="0"/>
              </a:rPr>
              <a:t>Send </a:t>
            </a:r>
            <a:r>
              <a:rPr lang="da-DK" sz="1400" dirty="0" err="1">
                <a:solidFill>
                  <a:srgbClr val="000000"/>
                </a:solidFill>
                <a:latin typeface="Verdana" panose="020B0604030504040204" pitchFamily="34" charset="0"/>
                <a:ea typeface="Calibri" panose="020F0502020204030204" pitchFamily="34" charset="0"/>
              </a:rPr>
              <a:t>your</a:t>
            </a:r>
            <a:r>
              <a:rPr lang="da-DK" sz="1400" dirty="0">
                <a:solidFill>
                  <a:srgbClr val="000000"/>
                </a:solidFill>
                <a:latin typeface="Verdana" panose="020B0604030504040204" pitchFamily="34" charset="0"/>
                <a:ea typeface="Calibri" panose="020F0502020204030204" pitchFamily="34" charset="0"/>
              </a:rPr>
              <a:t> EMA user ID to sponsor</a:t>
            </a:r>
          </a:p>
          <a:p>
            <a:pPr marL="342900" indent="-342900">
              <a:buFont typeface="+mj-lt"/>
              <a:buAutoNum type="arabicPeriod"/>
            </a:pPr>
            <a:endParaRPr lang="da-DK" sz="1400" dirty="0">
              <a:solidFill>
                <a:srgbClr val="000000"/>
              </a:solidFill>
              <a:latin typeface="Verdana" panose="020B0604030504040204" pitchFamily="34" charset="0"/>
              <a:ea typeface="Calibri" panose="020F0502020204030204" pitchFamily="34" charset="0"/>
            </a:endParaRPr>
          </a:p>
          <a:p>
            <a:pPr marL="342900" indent="-342900">
              <a:buFont typeface="+mj-lt"/>
              <a:buAutoNum type="arabicPeriod"/>
            </a:pPr>
            <a:endParaRPr lang="da-DK" sz="1400" dirty="0">
              <a:solidFill>
                <a:srgbClr val="000000"/>
              </a:solidFill>
              <a:effectLst/>
              <a:latin typeface="Verdana" panose="020B0604030504040204" pitchFamily="34" charset="0"/>
              <a:ea typeface="Calibri" panose="020F0502020204030204" pitchFamily="34" charset="0"/>
            </a:endParaRPr>
          </a:p>
          <a:p>
            <a:pPr marL="342900" indent="-342900">
              <a:buFont typeface="+mj-lt"/>
              <a:buAutoNum type="arabicPeriod"/>
            </a:pPr>
            <a:r>
              <a:rPr lang="da-DK" sz="1400" dirty="0">
                <a:solidFill>
                  <a:srgbClr val="000000"/>
                </a:solidFill>
                <a:effectLst/>
                <a:latin typeface="Verdana" panose="020B0604030504040204" pitchFamily="34" charset="0"/>
                <a:ea typeface="Calibri" panose="020F0502020204030204" pitchFamily="34" charset="0"/>
              </a:rPr>
              <a:t>The </a:t>
            </a:r>
            <a:r>
              <a:rPr lang="da-DK" sz="1400" dirty="0" err="1">
                <a:solidFill>
                  <a:srgbClr val="000000"/>
                </a:solidFill>
                <a:effectLst/>
                <a:latin typeface="Verdana" panose="020B0604030504040204" pitchFamily="34" charset="0"/>
                <a:ea typeface="Calibri" panose="020F0502020204030204" pitchFamily="34" charset="0"/>
              </a:rPr>
              <a:t>role</a:t>
            </a:r>
            <a:r>
              <a:rPr lang="da-DK" sz="1400" dirty="0">
                <a:solidFill>
                  <a:srgbClr val="000000"/>
                </a:solidFill>
                <a:effectLst/>
                <a:latin typeface="Verdana" panose="020B0604030504040204" pitchFamily="34" charset="0"/>
                <a:ea typeface="Calibri" panose="020F0502020204030204" pitchFamily="34" charset="0"/>
              </a:rPr>
              <a:t> ”CT </a:t>
            </a:r>
            <a:r>
              <a:rPr lang="da-DK" sz="1400" dirty="0" err="1">
                <a:solidFill>
                  <a:srgbClr val="000000"/>
                </a:solidFill>
                <a:effectLst/>
                <a:latin typeface="Verdana" panose="020B0604030504040204" pitchFamily="34" charset="0"/>
                <a:ea typeface="Calibri" panose="020F0502020204030204" pitchFamily="34" charset="0"/>
              </a:rPr>
              <a:t>Admin</a:t>
            </a:r>
            <a:r>
              <a:rPr lang="da-DK" sz="1400" dirty="0">
                <a:solidFill>
                  <a:srgbClr val="000000"/>
                </a:solidFill>
                <a:effectLst/>
                <a:latin typeface="Verdana" panose="020B0604030504040204" pitchFamily="34" charset="0"/>
                <a:ea typeface="Calibri" panose="020F0502020204030204" pitchFamily="34" charset="0"/>
              </a:rPr>
              <a:t>” (</a:t>
            </a:r>
            <a:r>
              <a:rPr lang="da-DK" sz="1400" dirty="0" err="1">
                <a:solidFill>
                  <a:srgbClr val="000000"/>
                </a:solidFill>
                <a:effectLst/>
                <a:latin typeface="Verdana" panose="020B0604030504040204" pitchFamily="34" charset="0"/>
                <a:ea typeface="Calibri" panose="020F0502020204030204" pitchFamily="34" charset="0"/>
              </a:rPr>
              <a:t>e.g</a:t>
            </a:r>
            <a:r>
              <a:rPr lang="da-DK" sz="1400" dirty="0">
                <a:solidFill>
                  <a:srgbClr val="000000"/>
                </a:solidFill>
                <a:effectLst/>
                <a:latin typeface="Verdana" panose="020B0604030504040204" pitchFamily="34" charset="0"/>
                <a:ea typeface="Calibri" panose="020F0502020204030204" pitchFamily="34" charset="0"/>
              </a:rPr>
              <a:t>. sponsor or </a:t>
            </a:r>
            <a:r>
              <a:rPr lang="da-DK" sz="1400" dirty="0" err="1">
                <a:solidFill>
                  <a:srgbClr val="000000"/>
                </a:solidFill>
                <a:effectLst/>
                <a:latin typeface="Verdana" panose="020B0604030504040204" pitchFamily="34" charset="0"/>
                <a:ea typeface="Calibri" panose="020F0502020204030204" pitchFamily="34" charset="0"/>
              </a:rPr>
              <a:t>delegated</a:t>
            </a:r>
            <a:r>
              <a:rPr lang="da-DK" sz="1400" dirty="0">
                <a:solidFill>
                  <a:srgbClr val="000000"/>
                </a:solidFill>
                <a:effectLst/>
                <a:latin typeface="Verdana" panose="020B0604030504040204" pitchFamily="34" charset="0"/>
                <a:ea typeface="Calibri" panose="020F0502020204030204" pitchFamily="34" charset="0"/>
              </a:rPr>
              <a:t> person) </a:t>
            </a:r>
            <a:r>
              <a:rPr lang="da-DK" sz="1400" dirty="0" err="1">
                <a:solidFill>
                  <a:srgbClr val="000000"/>
                </a:solidFill>
                <a:effectLst/>
                <a:latin typeface="Verdana" panose="020B0604030504040204" pitchFamily="34" charset="0"/>
                <a:ea typeface="Calibri" panose="020F0502020204030204" pitchFamily="34" charset="0"/>
              </a:rPr>
              <a:t>assign</a:t>
            </a:r>
            <a:r>
              <a:rPr lang="da-DK" sz="1400" dirty="0">
                <a:solidFill>
                  <a:srgbClr val="000000"/>
                </a:solidFill>
                <a:effectLst/>
                <a:latin typeface="Verdana" panose="020B0604030504040204" pitchFamily="34" charset="0"/>
                <a:ea typeface="Calibri" panose="020F0502020204030204" pitchFamily="34" charset="0"/>
              </a:rPr>
              <a:t> the viewer </a:t>
            </a:r>
            <a:r>
              <a:rPr lang="da-DK" sz="1400" dirty="0" err="1">
                <a:solidFill>
                  <a:srgbClr val="000000"/>
                </a:solidFill>
                <a:effectLst/>
                <a:latin typeface="Verdana" panose="020B0604030504040204" pitchFamily="34" charset="0"/>
                <a:ea typeface="Calibri" panose="020F0502020204030204" pitchFamily="34" charset="0"/>
              </a:rPr>
              <a:t>role</a:t>
            </a:r>
            <a:r>
              <a:rPr lang="da-DK" sz="1400" dirty="0">
                <a:solidFill>
                  <a:srgbClr val="000000"/>
                </a:solidFill>
                <a:effectLst/>
                <a:latin typeface="Verdana" panose="020B0604030504040204" pitchFamily="34" charset="0"/>
                <a:ea typeface="Calibri" panose="020F0502020204030204" pitchFamily="34" charset="0"/>
              </a:rPr>
              <a:t> to monitor in CTIS </a:t>
            </a:r>
          </a:p>
          <a:p>
            <a:pPr marL="342900" indent="-342900">
              <a:buFont typeface="+mj-lt"/>
              <a:buAutoNum type="arabicPeriod"/>
            </a:pPr>
            <a:endParaRPr lang="da-DK" sz="1400" dirty="0">
              <a:solidFill>
                <a:srgbClr val="000000"/>
              </a:solidFill>
              <a:latin typeface="Verdana" panose="020B0604030504040204" pitchFamily="34" charset="0"/>
              <a:ea typeface="Calibri" panose="020F0502020204030204" pitchFamily="34" charset="0"/>
            </a:endParaRPr>
          </a:p>
          <a:p>
            <a:pPr marL="342900" indent="-342900">
              <a:buFont typeface="+mj-lt"/>
              <a:buAutoNum type="arabicPeriod"/>
            </a:pPr>
            <a:endParaRPr lang="da-DK" sz="1400" dirty="0">
              <a:solidFill>
                <a:srgbClr val="000000"/>
              </a:solidFill>
              <a:effectLst/>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endParaRPr lang="da-DK" sz="1400" dirty="0">
              <a:solidFill>
                <a:srgbClr val="000000"/>
              </a:solidFill>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effectLst/>
              <a:latin typeface="Verdana" panose="020B0604030504040204" pitchFamily="34" charset="0"/>
              <a:ea typeface="Calibri" panose="020F0502020204030204" pitchFamily="34" charset="0"/>
            </a:endParaRPr>
          </a:p>
          <a:p>
            <a:endParaRPr lang="da-DK" dirty="0"/>
          </a:p>
        </p:txBody>
      </p:sp>
    </p:spTree>
    <p:extLst>
      <p:ext uri="{BB962C8B-B14F-4D97-AF65-F5344CB8AC3E}">
        <p14:creationId xmlns:p14="http://schemas.microsoft.com/office/powerpoint/2010/main" val="25917896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825" y="926806"/>
            <a:ext cx="6805350" cy="892266"/>
          </a:xfrm>
        </p:spPr>
        <p:txBody>
          <a:bodyPr/>
          <a:lstStyle/>
          <a:p>
            <a:r>
              <a:rPr lang="da-DK" altLang="da-DK" sz="2800" b="1" dirty="0">
                <a:latin typeface="Montserrat" panose="00000500000000000000" pitchFamily="2" charset="0"/>
              </a:rPr>
              <a:t/>
            </a:r>
            <a:br>
              <a:rPr lang="da-DK" altLang="da-DK" sz="2800" b="1" dirty="0">
                <a:latin typeface="Montserrat" panose="00000500000000000000" pitchFamily="2" charset="0"/>
              </a:rPr>
            </a:br>
            <a:r>
              <a:rPr lang="da-DK" altLang="da-DK" sz="2800" b="1" dirty="0">
                <a:latin typeface="Montserrat" panose="00000500000000000000" pitchFamily="2" charset="0"/>
              </a:rPr>
              <a:t>Viewer-</a:t>
            </a:r>
            <a:r>
              <a:rPr lang="da-DK" altLang="da-DK" sz="2800" b="1" dirty="0" err="1">
                <a:latin typeface="Montserrat" panose="00000500000000000000" pitchFamily="2" charset="0"/>
              </a:rPr>
              <a:t>roles</a:t>
            </a:r>
            <a:endParaRPr lang="da-DK" sz="2800" b="1" dirty="0">
              <a:solidFill>
                <a:schemeClr val="tx2"/>
              </a:solidFill>
              <a:latin typeface="Montserrat" panose="00000500000000000000" pitchFamily="2" charset="0"/>
            </a:endParaRP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4</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5" name="Tekstfelt 4">
            <a:extLst>
              <a:ext uri="{FF2B5EF4-FFF2-40B4-BE49-F238E27FC236}">
                <a16:creationId xmlns:a16="http://schemas.microsoft.com/office/drawing/2014/main" id="{47BBEB3C-257D-3906-791A-3B2421A7A7F7}"/>
              </a:ext>
            </a:extLst>
          </p:cNvPr>
          <p:cNvSpPr txBox="1"/>
          <p:nvPr/>
        </p:nvSpPr>
        <p:spPr>
          <a:xfrm>
            <a:off x="452739" y="1550804"/>
            <a:ext cx="7733185" cy="4801314"/>
          </a:xfrm>
          <a:prstGeom prst="rect">
            <a:avLst/>
          </a:prstGeom>
          <a:noFill/>
        </p:spPr>
        <p:txBody>
          <a:bodyPr wrap="square">
            <a:spAutoFit/>
          </a:bodyPr>
          <a:lstStyle/>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r>
              <a:rPr lang="da-DK" sz="1600" dirty="0">
                <a:solidFill>
                  <a:srgbClr val="000000"/>
                </a:solidFill>
                <a:latin typeface="Verdana" panose="020B0604030504040204" pitchFamily="34" charset="0"/>
                <a:ea typeface="Calibri" panose="020F0502020204030204" pitchFamily="34" charset="0"/>
              </a:rPr>
              <a:t>CT </a:t>
            </a:r>
            <a:r>
              <a:rPr lang="da-DK" sz="1600" dirty="0" err="1">
                <a:solidFill>
                  <a:srgbClr val="000000"/>
                </a:solidFill>
                <a:latin typeface="Verdana" panose="020B0604030504040204" pitchFamily="34" charset="0"/>
                <a:ea typeface="Calibri" panose="020F0502020204030204" pitchFamily="34" charset="0"/>
              </a:rPr>
              <a:t>Admin</a:t>
            </a:r>
            <a:r>
              <a:rPr lang="da-DK" sz="1600" dirty="0">
                <a:solidFill>
                  <a:srgbClr val="000000"/>
                </a:solidFill>
                <a:latin typeface="Verdana" panose="020B0604030504040204" pitchFamily="34" charset="0"/>
                <a:ea typeface="Calibri" panose="020F0502020204030204" pitchFamily="34" charset="0"/>
              </a:rPr>
              <a:t> (sponsor or </a:t>
            </a:r>
            <a:r>
              <a:rPr lang="da-DK" sz="1600" dirty="0" err="1">
                <a:solidFill>
                  <a:srgbClr val="000000"/>
                </a:solidFill>
                <a:latin typeface="Verdana" panose="020B0604030504040204" pitchFamily="34" charset="0"/>
                <a:ea typeface="Calibri" panose="020F0502020204030204" pitchFamily="34" charset="0"/>
              </a:rPr>
              <a:t>delegated</a:t>
            </a:r>
            <a:r>
              <a:rPr lang="da-DK" sz="1600" dirty="0">
                <a:solidFill>
                  <a:srgbClr val="000000"/>
                </a:solidFill>
                <a:latin typeface="Verdana" panose="020B0604030504040204" pitchFamily="34" charset="0"/>
                <a:ea typeface="Calibri" panose="020F0502020204030204" pitchFamily="34" charset="0"/>
              </a:rPr>
              <a:t>) must </a:t>
            </a:r>
            <a:r>
              <a:rPr lang="da-DK" sz="1600" dirty="0" err="1">
                <a:solidFill>
                  <a:srgbClr val="000000"/>
                </a:solidFill>
                <a:latin typeface="Verdana" panose="020B0604030504040204" pitchFamily="34" charset="0"/>
                <a:ea typeface="Calibri" panose="020F0502020204030204" pitchFamily="34" charset="0"/>
              </a:rPr>
              <a:t>choose</a:t>
            </a:r>
            <a:r>
              <a:rPr lang="da-DK" sz="1600" dirty="0">
                <a:solidFill>
                  <a:srgbClr val="000000"/>
                </a:solidFill>
                <a:latin typeface="Verdana" panose="020B0604030504040204" pitchFamily="34" charset="0"/>
                <a:ea typeface="Calibri" panose="020F0502020204030204" pitchFamily="34" charset="0"/>
              </a:rPr>
              <a:t> the </a:t>
            </a:r>
            <a:r>
              <a:rPr lang="da-DK" sz="1600" dirty="0">
                <a:solidFill>
                  <a:srgbClr val="000000"/>
                </a:solidFill>
                <a:effectLst/>
                <a:latin typeface="Verdana" panose="020B0604030504040204" pitchFamily="34" charset="0"/>
                <a:ea typeface="Calibri" panose="020F0502020204030204" pitchFamily="34" charset="0"/>
              </a:rPr>
              <a:t>”viewer-</a:t>
            </a:r>
            <a:r>
              <a:rPr lang="da-DK" sz="1600" dirty="0" err="1">
                <a:solidFill>
                  <a:srgbClr val="000000"/>
                </a:solidFill>
                <a:effectLst/>
                <a:latin typeface="Verdana" panose="020B0604030504040204" pitchFamily="34" charset="0"/>
                <a:ea typeface="Calibri" panose="020F0502020204030204" pitchFamily="34" charset="0"/>
              </a:rPr>
              <a:t>roles</a:t>
            </a:r>
            <a:r>
              <a:rPr lang="da-DK" sz="1600" dirty="0">
                <a:solidFill>
                  <a:srgbClr val="000000"/>
                </a:solidFill>
                <a:effectLst/>
                <a:latin typeface="Verdana" panose="020B0604030504040204" pitchFamily="34" charset="0"/>
                <a:ea typeface="Calibri" panose="020F0502020204030204" pitchFamily="34" charset="0"/>
              </a:rPr>
              <a:t>” to monitor: </a:t>
            </a:r>
          </a:p>
          <a:p>
            <a:pPr marL="342900" indent="-342900">
              <a:buFont typeface="+mj-lt"/>
              <a:buAutoNum type="arabicPeriod"/>
            </a:pPr>
            <a:endParaRPr lang="da-DK" sz="1600" dirty="0">
              <a:solidFill>
                <a:srgbClr val="000000"/>
              </a:solidFill>
              <a:effectLst/>
              <a:latin typeface="Verdana" panose="020B0604030504040204" pitchFamily="34" charset="0"/>
              <a:ea typeface="Calibri" panose="020F0502020204030204" pitchFamily="34" charset="0"/>
            </a:endParaRPr>
          </a:p>
          <a:p>
            <a:pPr marL="342900" indent="-342900">
              <a:buFont typeface="+mj-lt"/>
              <a:buAutoNum type="arabicPeriod"/>
            </a:pPr>
            <a:endParaRPr lang="da-DK" sz="1600" dirty="0">
              <a:solidFill>
                <a:srgbClr val="000000"/>
              </a:solidFill>
              <a:effectLst/>
              <a:latin typeface="Verdana" panose="020B0604030504040204" pitchFamily="34" charset="0"/>
              <a:ea typeface="Calibri" panose="020F0502020204030204" pitchFamily="34" charset="0"/>
            </a:endParaRPr>
          </a:p>
          <a:p>
            <a:pPr marL="800100" lvl="1" indent="-342900">
              <a:buFont typeface="+mj-lt"/>
              <a:buAutoNum type="arabicPeriod"/>
            </a:pPr>
            <a:r>
              <a:rPr lang="da-DK" sz="1600" dirty="0">
                <a:solidFill>
                  <a:srgbClr val="000000"/>
                </a:solidFill>
                <a:effectLst/>
                <a:latin typeface="Verdana" panose="020B0604030504040204" pitchFamily="34" charset="0"/>
                <a:ea typeface="Calibri" panose="020F0502020204030204" pitchFamily="34" charset="0"/>
              </a:rPr>
              <a:t>Part I viewer (</a:t>
            </a:r>
            <a:r>
              <a:rPr lang="da-DK" sz="1600" dirty="0" err="1">
                <a:solidFill>
                  <a:srgbClr val="000000"/>
                </a:solidFill>
                <a:effectLst/>
                <a:latin typeface="Verdana" panose="020B0604030504040204" pitchFamily="34" charset="0"/>
                <a:ea typeface="Calibri" panose="020F0502020204030204" pitchFamily="34" charset="0"/>
              </a:rPr>
              <a:t>exc</a:t>
            </a:r>
            <a:r>
              <a:rPr lang="da-DK" sz="1600" dirty="0">
                <a:solidFill>
                  <a:srgbClr val="000000"/>
                </a:solidFill>
                <a:effectLst/>
                <a:latin typeface="Verdana" panose="020B0604030504040204" pitchFamily="34" charset="0"/>
                <a:ea typeface="Calibri" panose="020F0502020204030204" pitchFamily="34" charset="0"/>
              </a:rPr>
              <a:t> Q-IMPD) </a:t>
            </a:r>
          </a:p>
          <a:p>
            <a:pPr marL="800100" lvl="1" indent="-342900">
              <a:buFont typeface="+mj-lt"/>
              <a:buAutoNum type="arabicPeriod"/>
            </a:pPr>
            <a:endParaRPr lang="da-DK" sz="1600" dirty="0">
              <a:solidFill>
                <a:srgbClr val="000000"/>
              </a:solidFill>
              <a:effectLst/>
              <a:latin typeface="Verdana" panose="020B0604030504040204" pitchFamily="34" charset="0"/>
              <a:ea typeface="Calibri" panose="020F0502020204030204" pitchFamily="34" charset="0"/>
            </a:endParaRPr>
          </a:p>
          <a:p>
            <a:pPr marL="800100" lvl="1" indent="-342900">
              <a:buFont typeface="+mj-lt"/>
              <a:buAutoNum type="arabicPeriod"/>
            </a:pPr>
            <a:r>
              <a:rPr lang="da-DK" sz="1600" dirty="0">
                <a:solidFill>
                  <a:srgbClr val="000000"/>
                </a:solidFill>
                <a:latin typeface="Verdana" panose="020B0604030504040204" pitchFamily="34" charset="0"/>
                <a:ea typeface="Calibri" panose="020F0502020204030204" pitchFamily="34" charset="0"/>
              </a:rPr>
              <a:t>P</a:t>
            </a:r>
            <a:r>
              <a:rPr lang="da-DK" sz="1600" dirty="0">
                <a:solidFill>
                  <a:srgbClr val="000000"/>
                </a:solidFill>
                <a:effectLst/>
                <a:latin typeface="Verdana" panose="020B0604030504040204" pitchFamily="34" charset="0"/>
                <a:ea typeface="Calibri" panose="020F0502020204030204" pitchFamily="34" charset="0"/>
              </a:rPr>
              <a:t>art II viewer </a:t>
            </a:r>
          </a:p>
          <a:p>
            <a:pPr marL="800100" lvl="1" indent="-342900">
              <a:buFont typeface="+mj-lt"/>
              <a:buAutoNum type="arabicPeriod"/>
            </a:pPr>
            <a:endParaRPr lang="da-DK" sz="1600" dirty="0">
              <a:solidFill>
                <a:srgbClr val="000000"/>
              </a:solidFill>
              <a:effectLst/>
              <a:latin typeface="Verdana" panose="020B0604030504040204" pitchFamily="34" charset="0"/>
              <a:ea typeface="Calibri" panose="020F0502020204030204" pitchFamily="34" charset="0"/>
            </a:endParaRPr>
          </a:p>
          <a:p>
            <a:pPr marL="800100" lvl="1" indent="-342900">
              <a:buFont typeface="+mj-lt"/>
              <a:buAutoNum type="arabicPeriod"/>
            </a:pPr>
            <a:r>
              <a:rPr lang="da-DK" sz="1600" dirty="0">
                <a:solidFill>
                  <a:srgbClr val="000000"/>
                </a:solidFill>
                <a:effectLst/>
                <a:latin typeface="Verdana" panose="020B0604030504040204" pitchFamily="34" charset="0"/>
                <a:ea typeface="Calibri" panose="020F0502020204030204" pitchFamily="34" charset="0"/>
              </a:rPr>
              <a:t>Q-IMPD viewer </a:t>
            </a:r>
          </a:p>
          <a:p>
            <a:pPr marL="800100" lvl="1" indent="-342900">
              <a:buFont typeface="+mj-lt"/>
              <a:buAutoNum type="arabicPeriod"/>
            </a:pPr>
            <a:endParaRPr lang="da-DK" sz="1600" dirty="0">
              <a:solidFill>
                <a:srgbClr val="000000"/>
              </a:solidFill>
              <a:effectLst/>
              <a:latin typeface="Verdana" panose="020B0604030504040204" pitchFamily="34" charset="0"/>
              <a:ea typeface="Calibri" panose="020F0502020204030204" pitchFamily="34" charset="0"/>
            </a:endParaRPr>
          </a:p>
          <a:p>
            <a:pPr marL="800100" lvl="1" indent="-342900">
              <a:buFont typeface="+mj-lt"/>
              <a:buAutoNum type="arabicPeriod"/>
            </a:pPr>
            <a:r>
              <a:rPr lang="da-DK" sz="1600" dirty="0">
                <a:solidFill>
                  <a:srgbClr val="000000"/>
                </a:solidFill>
                <a:latin typeface="Verdana" panose="020B0604030504040204" pitchFamily="34" charset="0"/>
                <a:ea typeface="Calibri" panose="020F0502020204030204" pitchFamily="34" charset="0"/>
              </a:rPr>
              <a:t>N</a:t>
            </a:r>
            <a:r>
              <a:rPr lang="da-DK" sz="1600" dirty="0">
                <a:solidFill>
                  <a:srgbClr val="000000"/>
                </a:solidFill>
                <a:effectLst/>
                <a:latin typeface="Verdana" panose="020B0604030504040204" pitchFamily="34" charset="0"/>
                <a:ea typeface="Calibri" panose="020F0502020204030204" pitchFamily="34" charset="0"/>
              </a:rPr>
              <a:t>otification viewer </a:t>
            </a:r>
          </a:p>
          <a:p>
            <a:pPr marL="800100" lvl="1" indent="-342900">
              <a:buFont typeface="+mj-lt"/>
              <a:buAutoNum type="arabicPeriod"/>
            </a:pPr>
            <a:endParaRPr lang="da-DK" sz="1600" dirty="0">
              <a:solidFill>
                <a:srgbClr val="000000"/>
              </a:solidFill>
              <a:effectLst/>
              <a:latin typeface="Verdana" panose="020B0604030504040204" pitchFamily="34" charset="0"/>
              <a:ea typeface="Calibri" panose="020F0502020204030204" pitchFamily="34" charset="0"/>
            </a:endParaRPr>
          </a:p>
          <a:p>
            <a:pPr marL="800100" lvl="1" indent="-342900">
              <a:buFont typeface="+mj-lt"/>
              <a:buAutoNum type="arabicPeriod"/>
            </a:pPr>
            <a:r>
              <a:rPr lang="da-DK" sz="1600" dirty="0">
                <a:solidFill>
                  <a:srgbClr val="000000"/>
                </a:solidFill>
                <a:latin typeface="Verdana" panose="020B0604030504040204" pitchFamily="34" charset="0"/>
                <a:ea typeface="Calibri" panose="020F0502020204030204" pitchFamily="34" charset="0"/>
              </a:rPr>
              <a:t>CT </a:t>
            </a:r>
            <a:r>
              <a:rPr lang="da-DK" sz="1600" dirty="0" err="1">
                <a:solidFill>
                  <a:srgbClr val="000000"/>
                </a:solidFill>
                <a:latin typeface="Verdana" panose="020B0604030504040204" pitchFamily="34" charset="0"/>
                <a:ea typeface="Calibri" panose="020F0502020204030204" pitchFamily="34" charset="0"/>
              </a:rPr>
              <a:t>R</a:t>
            </a:r>
            <a:r>
              <a:rPr lang="da-DK" sz="1600" dirty="0" err="1">
                <a:solidFill>
                  <a:srgbClr val="000000"/>
                </a:solidFill>
                <a:effectLst/>
                <a:latin typeface="Verdana" panose="020B0604030504040204" pitchFamily="34" charset="0"/>
                <a:ea typeface="Calibri" panose="020F0502020204030204" pitchFamily="34" charset="0"/>
              </a:rPr>
              <a:t>esults</a:t>
            </a:r>
            <a:r>
              <a:rPr lang="da-DK" sz="1600" dirty="0">
                <a:solidFill>
                  <a:srgbClr val="000000"/>
                </a:solidFill>
                <a:effectLst/>
                <a:latin typeface="Verdana" panose="020B0604030504040204" pitchFamily="34" charset="0"/>
                <a:ea typeface="Calibri" panose="020F0502020204030204" pitchFamily="34" charset="0"/>
              </a:rPr>
              <a:t> viewer (not relevant for monitor?)</a:t>
            </a:r>
          </a:p>
          <a:p>
            <a:pPr marL="742950" lvl="1" indent="-285750">
              <a:buFont typeface="Arial" panose="020B0604020202020204" pitchFamily="34" charset="0"/>
              <a:buChar char="•"/>
            </a:pPr>
            <a:endParaRPr lang="da-DK" sz="1600" dirty="0">
              <a:solidFill>
                <a:srgbClr val="000000"/>
              </a:solidFill>
              <a:effectLst/>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endPar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p>
            <a:endParaRPr lang="da-DK" dirty="0"/>
          </a:p>
        </p:txBody>
      </p:sp>
      <p:pic>
        <p:nvPicPr>
          <p:cNvPr id="14" name="Billede 13">
            <a:extLst>
              <a:ext uri="{FF2B5EF4-FFF2-40B4-BE49-F238E27FC236}">
                <a16:creationId xmlns:a16="http://schemas.microsoft.com/office/drawing/2014/main" id="{C9DBAEBC-494A-A7F7-41EA-9F04B554385A}"/>
              </a:ext>
            </a:extLst>
          </p:cNvPr>
          <p:cNvPicPr>
            <a:picLocks noChangeAspect="1"/>
          </p:cNvPicPr>
          <p:nvPr/>
        </p:nvPicPr>
        <p:blipFill>
          <a:blip r:embed="rId3"/>
          <a:stretch>
            <a:fillRect/>
          </a:stretch>
        </p:blipFill>
        <p:spPr>
          <a:xfrm>
            <a:off x="5115156" y="2511091"/>
            <a:ext cx="3941436" cy="1835818"/>
          </a:xfrm>
          <a:prstGeom prst="rect">
            <a:avLst/>
          </a:prstGeom>
        </p:spPr>
      </p:pic>
    </p:spTree>
    <p:extLst>
      <p:ext uri="{BB962C8B-B14F-4D97-AF65-F5344CB8AC3E}">
        <p14:creationId xmlns:p14="http://schemas.microsoft.com/office/powerpoint/2010/main" val="66870888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824" y="926806"/>
            <a:ext cx="8766175" cy="623998"/>
          </a:xfrm>
        </p:spPr>
        <p:txBody>
          <a:bodyPr/>
          <a:lstStyle/>
          <a:p>
            <a:r>
              <a:rPr lang="da-DK" sz="2800" b="1" dirty="0">
                <a:solidFill>
                  <a:srgbClr val="000000"/>
                </a:solidFill>
                <a:latin typeface="Verdana" panose="020B0604030504040204" pitchFamily="34" charset="0"/>
                <a:ea typeface="Calibri" panose="020F0502020204030204" pitchFamily="34" charset="0"/>
              </a:rPr>
              <a:t>CTIS sponsors </a:t>
            </a:r>
            <a:r>
              <a:rPr lang="da-DK" sz="2800" b="1" dirty="0" err="1">
                <a:solidFill>
                  <a:srgbClr val="000000"/>
                </a:solidFill>
                <a:latin typeface="Verdana" panose="020B0604030504040204" pitchFamily="34" charset="0"/>
                <a:ea typeface="Calibri" panose="020F0502020204030204" pitchFamily="34" charset="0"/>
              </a:rPr>
              <a:t>workspace</a:t>
            </a:r>
            <a:r>
              <a:rPr lang="da-DK" sz="2800" b="1" dirty="0">
                <a:solidFill>
                  <a:srgbClr val="000000"/>
                </a:solidFill>
                <a:latin typeface="Verdana" panose="020B0604030504040204" pitchFamily="34" charset="0"/>
                <a:ea typeface="Calibri" panose="020F0502020204030204" pitchFamily="34" charset="0"/>
              </a:rPr>
              <a:t>: </a:t>
            </a: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5</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5" name="Tekstfelt 4">
            <a:extLst>
              <a:ext uri="{FF2B5EF4-FFF2-40B4-BE49-F238E27FC236}">
                <a16:creationId xmlns:a16="http://schemas.microsoft.com/office/drawing/2014/main" id="{47BBEB3C-257D-3906-791A-3B2421A7A7F7}"/>
              </a:ext>
            </a:extLst>
          </p:cNvPr>
          <p:cNvSpPr txBox="1"/>
          <p:nvPr/>
        </p:nvSpPr>
        <p:spPr>
          <a:xfrm>
            <a:off x="452739" y="1550804"/>
            <a:ext cx="7733185" cy="2585323"/>
          </a:xfrm>
          <a:prstGeom prst="rect">
            <a:avLst/>
          </a:prstGeom>
          <a:noFill/>
        </p:spPr>
        <p:txBody>
          <a:bodyPr wrap="square">
            <a:spAutoFit/>
          </a:bodyPr>
          <a:lstStyle/>
          <a:p>
            <a:endParaRPr lang="da-DK" sz="1600" dirty="0">
              <a:solidFill>
                <a:srgbClr val="000000"/>
              </a:solidFill>
              <a:latin typeface="Verdana" panose="020B0604030504040204" pitchFamily="34" charset="0"/>
              <a:ea typeface="Calibri" panose="020F0502020204030204" pitchFamily="34" charset="0"/>
              <a:hlinkClick r:id="rId3"/>
            </a:endParaRPr>
          </a:p>
          <a:p>
            <a:r>
              <a:rPr lang="da-DK" sz="1600" dirty="0">
                <a:solidFill>
                  <a:srgbClr val="000000"/>
                </a:solidFill>
                <a:latin typeface="Verdana" panose="020B0604030504040204" pitchFamily="34" charset="0"/>
                <a:ea typeface="Calibri" panose="020F0502020204030204" pitchFamily="34" charset="0"/>
                <a:hlinkClick r:id="rId3"/>
              </a:rPr>
              <a:t>https://euclinicaltrials.eu/ctis-for-sponsors/</a:t>
            </a:r>
            <a:endParaRPr lang="da-DK" sz="1600" dirty="0">
              <a:solidFill>
                <a:srgbClr val="000000"/>
              </a:solidFill>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endParaRPr lang="da-DK" dirty="0"/>
          </a:p>
        </p:txBody>
      </p:sp>
      <p:pic>
        <p:nvPicPr>
          <p:cNvPr id="3" name="Billede 2">
            <a:extLst>
              <a:ext uri="{FF2B5EF4-FFF2-40B4-BE49-F238E27FC236}">
                <a16:creationId xmlns:a16="http://schemas.microsoft.com/office/drawing/2014/main" id="{D195FCCB-7880-17A2-679D-CF0E1DC104C3}"/>
              </a:ext>
            </a:extLst>
          </p:cNvPr>
          <p:cNvPicPr>
            <a:picLocks noChangeAspect="1"/>
          </p:cNvPicPr>
          <p:nvPr/>
        </p:nvPicPr>
        <p:blipFill>
          <a:blip r:embed="rId4"/>
          <a:stretch>
            <a:fillRect/>
          </a:stretch>
        </p:blipFill>
        <p:spPr>
          <a:xfrm>
            <a:off x="166436" y="2631270"/>
            <a:ext cx="8800947" cy="1595459"/>
          </a:xfrm>
          <a:prstGeom prst="rect">
            <a:avLst/>
          </a:prstGeom>
        </p:spPr>
      </p:pic>
      <p:pic>
        <p:nvPicPr>
          <p:cNvPr id="15" name="Billede 14">
            <a:extLst>
              <a:ext uri="{FF2B5EF4-FFF2-40B4-BE49-F238E27FC236}">
                <a16:creationId xmlns:a16="http://schemas.microsoft.com/office/drawing/2014/main" id="{68E33B12-F5C2-809A-626F-670EBF309994}"/>
              </a:ext>
            </a:extLst>
          </p:cNvPr>
          <p:cNvPicPr>
            <a:picLocks noChangeAspect="1"/>
          </p:cNvPicPr>
          <p:nvPr/>
        </p:nvPicPr>
        <p:blipFill>
          <a:blip r:embed="rId5"/>
          <a:stretch>
            <a:fillRect/>
          </a:stretch>
        </p:blipFill>
        <p:spPr>
          <a:xfrm>
            <a:off x="5433038" y="4858253"/>
            <a:ext cx="3391194" cy="1752752"/>
          </a:xfrm>
          <a:prstGeom prst="rect">
            <a:avLst/>
          </a:prstGeom>
          <a:ln w="57150">
            <a:solidFill>
              <a:srgbClr val="FF0000"/>
            </a:solidFill>
          </a:ln>
        </p:spPr>
      </p:pic>
      <p:pic>
        <p:nvPicPr>
          <p:cNvPr id="17" name="Billede 16">
            <a:extLst>
              <a:ext uri="{FF2B5EF4-FFF2-40B4-BE49-F238E27FC236}">
                <a16:creationId xmlns:a16="http://schemas.microsoft.com/office/drawing/2014/main" id="{9EF9A942-BF26-F36E-D1DD-C7B7415C0841}"/>
              </a:ext>
            </a:extLst>
          </p:cNvPr>
          <p:cNvPicPr>
            <a:picLocks noChangeAspect="1"/>
          </p:cNvPicPr>
          <p:nvPr/>
        </p:nvPicPr>
        <p:blipFill>
          <a:blip r:embed="rId6"/>
          <a:stretch>
            <a:fillRect/>
          </a:stretch>
        </p:blipFill>
        <p:spPr>
          <a:xfrm>
            <a:off x="309588" y="4589677"/>
            <a:ext cx="4662576" cy="1710123"/>
          </a:xfrm>
          <a:prstGeom prst="rect">
            <a:avLst/>
          </a:prstGeom>
          <a:ln w="57150">
            <a:solidFill>
              <a:srgbClr val="FF0000"/>
            </a:solidFill>
          </a:ln>
        </p:spPr>
      </p:pic>
      <p:cxnSp>
        <p:nvCxnSpPr>
          <p:cNvPr id="19" name="Lige forbindelse 18">
            <a:extLst>
              <a:ext uri="{FF2B5EF4-FFF2-40B4-BE49-F238E27FC236}">
                <a16:creationId xmlns:a16="http://schemas.microsoft.com/office/drawing/2014/main" id="{3337BCC0-2D35-C0D7-8328-5CCDF2102683}"/>
              </a:ext>
            </a:extLst>
          </p:cNvPr>
          <p:cNvCxnSpPr/>
          <p:nvPr/>
        </p:nvCxnSpPr>
        <p:spPr>
          <a:xfrm>
            <a:off x="1381328" y="3161489"/>
            <a:ext cx="175098" cy="14281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477C52B4-74E2-597D-F03F-5DF0B67B5DF3}"/>
              </a:ext>
            </a:extLst>
          </p:cNvPr>
          <p:cNvCxnSpPr/>
          <p:nvPr/>
        </p:nvCxnSpPr>
        <p:spPr>
          <a:xfrm flipH="1">
            <a:off x="8185924" y="3025302"/>
            <a:ext cx="495157" cy="18329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0571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824" y="926806"/>
            <a:ext cx="8766175" cy="623998"/>
          </a:xfrm>
        </p:spPr>
        <p:txBody>
          <a:bodyPr/>
          <a:lstStyle/>
          <a:p>
            <a:r>
              <a:rPr lang="da-DK" altLang="da-DK" sz="2800" b="1" dirty="0">
                <a:latin typeface="Montserrat" panose="00000500000000000000" pitchFamily="2" charset="0"/>
              </a:rPr>
              <a:t>Overview of </a:t>
            </a:r>
            <a:r>
              <a:rPr lang="da-DK" altLang="da-DK" sz="2800" b="1" dirty="0" err="1">
                <a:latin typeface="Montserrat" panose="00000500000000000000" pitchFamily="2" charset="0"/>
              </a:rPr>
              <a:t>your</a:t>
            </a:r>
            <a:r>
              <a:rPr lang="da-DK" altLang="da-DK" sz="2800" b="1" dirty="0">
                <a:latin typeface="Montserrat" panose="00000500000000000000" pitchFamily="2" charset="0"/>
              </a:rPr>
              <a:t> ”viewer </a:t>
            </a:r>
            <a:r>
              <a:rPr lang="da-DK" altLang="da-DK" sz="2800" b="1" dirty="0" err="1">
                <a:latin typeface="Montserrat" panose="00000500000000000000" pitchFamily="2" charset="0"/>
              </a:rPr>
              <a:t>roles</a:t>
            </a:r>
            <a:r>
              <a:rPr lang="da-DK" altLang="da-DK" sz="2800" b="1" dirty="0">
                <a:latin typeface="Montserrat" panose="00000500000000000000" pitchFamily="2" charset="0"/>
              </a:rPr>
              <a:t>”</a:t>
            </a:r>
            <a:endParaRPr lang="da-DK" sz="2800" b="1" dirty="0">
              <a:solidFill>
                <a:schemeClr val="tx2"/>
              </a:solidFill>
              <a:latin typeface="Montserrat" panose="00000500000000000000" pitchFamily="2" charset="0"/>
            </a:endParaRP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6</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5" name="Tekstfelt 4">
            <a:extLst>
              <a:ext uri="{FF2B5EF4-FFF2-40B4-BE49-F238E27FC236}">
                <a16:creationId xmlns:a16="http://schemas.microsoft.com/office/drawing/2014/main" id="{47BBEB3C-257D-3906-791A-3B2421A7A7F7}"/>
              </a:ext>
            </a:extLst>
          </p:cNvPr>
          <p:cNvSpPr txBox="1"/>
          <p:nvPr/>
        </p:nvSpPr>
        <p:spPr>
          <a:xfrm>
            <a:off x="462919" y="1688566"/>
            <a:ext cx="7733185" cy="2092881"/>
          </a:xfrm>
          <a:prstGeom prst="rect">
            <a:avLst/>
          </a:prstGeom>
          <a:noFill/>
        </p:spPr>
        <p:txBody>
          <a:bodyPr wrap="square">
            <a:spAutoFit/>
          </a:bodyPr>
          <a:lstStyle/>
          <a:p>
            <a:r>
              <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rPr>
              <a:t>See the </a:t>
            </a:r>
            <a:r>
              <a:rPr lang="da-DK" sz="1600" dirty="0" err="1">
                <a:solidFill>
                  <a:srgbClr val="000000"/>
                </a:solidFill>
                <a:latin typeface="Verdana" panose="020B0604030504040204" pitchFamily="34" charset="0"/>
                <a:ea typeface="Calibri" panose="020F0502020204030204" pitchFamily="34" charset="0"/>
                <a:cs typeface="Calibri" panose="020F0502020204030204" pitchFamily="34" charset="0"/>
              </a:rPr>
              <a:t>trials</a:t>
            </a:r>
            <a:r>
              <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rPr>
              <a:t> </a:t>
            </a:r>
            <a:r>
              <a:rPr lang="da-DK" sz="1600" dirty="0" err="1">
                <a:solidFill>
                  <a:srgbClr val="000000"/>
                </a:solidFill>
                <a:latin typeface="Verdana" panose="020B0604030504040204" pitchFamily="34" charset="0"/>
                <a:ea typeface="Calibri" panose="020F0502020204030204" pitchFamily="34" charset="0"/>
                <a:cs typeface="Calibri" panose="020F0502020204030204" pitchFamily="34" charset="0"/>
              </a:rPr>
              <a:t>you</a:t>
            </a:r>
            <a:r>
              <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rPr>
              <a:t> have ”viewer </a:t>
            </a:r>
            <a:r>
              <a:rPr lang="da-DK" sz="1600" dirty="0" err="1">
                <a:solidFill>
                  <a:srgbClr val="000000"/>
                </a:solidFill>
                <a:latin typeface="Verdana" panose="020B0604030504040204" pitchFamily="34" charset="0"/>
                <a:ea typeface="Calibri" panose="020F0502020204030204" pitchFamily="34" charset="0"/>
                <a:cs typeface="Calibri" panose="020F0502020204030204" pitchFamily="34" charset="0"/>
              </a:rPr>
              <a:t>access</a:t>
            </a:r>
            <a:r>
              <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rPr>
              <a:t>” to</a:t>
            </a:r>
            <a:r>
              <a:rPr lang="da-DK" sz="16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a:t>
            </a:r>
          </a:p>
          <a:p>
            <a:endParaRPr lang="da-DK" sz="16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rPr>
              <a:t>By</a:t>
            </a: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da-DK" sz="1600" dirty="0" err="1">
                <a:solidFill>
                  <a:srgbClr val="000000"/>
                </a:solidFill>
                <a:effectLst/>
                <a:latin typeface="Verdana" panose="020B0604030504040204" pitchFamily="34" charset="0"/>
                <a:ea typeface="Verdana" panose="020B0604030504040204" pitchFamily="34" charset="0"/>
                <a:cs typeface="Calibri" panose="020F0502020204030204" pitchFamily="34" charset="0"/>
              </a:rPr>
              <a:t>entering</a:t>
            </a: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rPr>
              <a:t>”</a:t>
            </a: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EU CT no” OR go to </a:t>
            </a:r>
            <a:r>
              <a:rPr lang="da-DK" sz="1600" dirty="0">
                <a:effectLst/>
                <a:latin typeface="Verdana" panose="020B0604030504040204" pitchFamily="34" charset="0"/>
                <a:ea typeface="Verdana" panose="020B0604030504040204" pitchFamily="34" charset="0"/>
              </a:rPr>
              <a:t>"My </a:t>
            </a:r>
            <a:r>
              <a:rPr lang="da-DK" sz="1600" dirty="0" err="1">
                <a:latin typeface="Verdana" panose="020B0604030504040204" pitchFamily="34" charset="0"/>
                <a:ea typeface="Verdana" panose="020B0604030504040204" pitchFamily="34" charset="0"/>
              </a:rPr>
              <a:t>r</a:t>
            </a:r>
            <a:r>
              <a:rPr lang="da-DK" sz="1600" dirty="0" err="1">
                <a:effectLst/>
                <a:latin typeface="Verdana" panose="020B0604030504040204" pitchFamily="34" charset="0"/>
                <a:ea typeface="Verdana" panose="020B0604030504040204" pitchFamily="34" charset="0"/>
              </a:rPr>
              <a:t>oles</a:t>
            </a:r>
            <a:r>
              <a:rPr lang="da-DK" sz="1600" dirty="0">
                <a:effectLst/>
                <a:latin typeface="Verdana" panose="020B0604030504040204" pitchFamily="34" charset="0"/>
                <a:ea typeface="Verdana" panose="020B0604030504040204" pitchFamily="34" charset="0"/>
              </a:rPr>
              <a:t>”</a:t>
            </a: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6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r>
              <a:rPr lang="da-DK" sz="16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 </a:t>
            </a:r>
            <a:endPar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p>
            <a:endParaRPr lang="da-DK" dirty="0"/>
          </a:p>
        </p:txBody>
      </p:sp>
      <p:pic>
        <p:nvPicPr>
          <p:cNvPr id="9" name="Billede 8">
            <a:extLst>
              <a:ext uri="{FF2B5EF4-FFF2-40B4-BE49-F238E27FC236}">
                <a16:creationId xmlns:a16="http://schemas.microsoft.com/office/drawing/2014/main" id="{E66A9426-BCA0-DEAF-52B7-848F59881433}"/>
              </a:ext>
            </a:extLst>
          </p:cNvPr>
          <p:cNvPicPr>
            <a:picLocks noChangeAspect="1"/>
          </p:cNvPicPr>
          <p:nvPr/>
        </p:nvPicPr>
        <p:blipFill>
          <a:blip r:embed="rId3"/>
          <a:stretch>
            <a:fillRect/>
          </a:stretch>
        </p:blipFill>
        <p:spPr>
          <a:xfrm>
            <a:off x="5911869" y="2395197"/>
            <a:ext cx="2766300" cy="1722269"/>
          </a:xfrm>
          <a:prstGeom prst="rect">
            <a:avLst/>
          </a:prstGeom>
        </p:spPr>
      </p:pic>
      <p:pic>
        <p:nvPicPr>
          <p:cNvPr id="12" name="Billede 11">
            <a:extLst>
              <a:ext uri="{FF2B5EF4-FFF2-40B4-BE49-F238E27FC236}">
                <a16:creationId xmlns:a16="http://schemas.microsoft.com/office/drawing/2014/main" id="{C7B70CFB-1305-2725-345C-017F3D75177B}"/>
              </a:ext>
            </a:extLst>
          </p:cNvPr>
          <p:cNvPicPr>
            <a:picLocks noChangeAspect="1"/>
          </p:cNvPicPr>
          <p:nvPr/>
        </p:nvPicPr>
        <p:blipFill>
          <a:blip r:embed="rId4"/>
          <a:stretch>
            <a:fillRect/>
          </a:stretch>
        </p:blipFill>
        <p:spPr>
          <a:xfrm>
            <a:off x="1416869" y="4083654"/>
            <a:ext cx="6300082" cy="2503221"/>
          </a:xfrm>
          <a:prstGeom prst="rect">
            <a:avLst/>
          </a:prstGeom>
        </p:spPr>
      </p:pic>
      <p:pic>
        <p:nvPicPr>
          <p:cNvPr id="8" name="Billede 7">
            <a:extLst>
              <a:ext uri="{FF2B5EF4-FFF2-40B4-BE49-F238E27FC236}">
                <a16:creationId xmlns:a16="http://schemas.microsoft.com/office/drawing/2014/main" id="{E8986626-CAF8-E6D3-FEEB-95E0BD1D1762}"/>
              </a:ext>
            </a:extLst>
          </p:cNvPr>
          <p:cNvPicPr>
            <a:picLocks noChangeAspect="1"/>
          </p:cNvPicPr>
          <p:nvPr/>
        </p:nvPicPr>
        <p:blipFill>
          <a:blip r:embed="rId5"/>
          <a:stretch>
            <a:fillRect/>
          </a:stretch>
        </p:blipFill>
        <p:spPr>
          <a:xfrm>
            <a:off x="588675" y="2562274"/>
            <a:ext cx="3011582" cy="1514906"/>
          </a:xfrm>
          <a:prstGeom prst="rect">
            <a:avLst/>
          </a:prstGeom>
        </p:spPr>
      </p:pic>
    </p:spTree>
    <p:extLst>
      <p:ext uri="{BB962C8B-B14F-4D97-AF65-F5344CB8AC3E}">
        <p14:creationId xmlns:p14="http://schemas.microsoft.com/office/powerpoint/2010/main" val="368470338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138" y="897492"/>
            <a:ext cx="6805350" cy="623998"/>
          </a:xfrm>
        </p:spPr>
        <p:txBody>
          <a:bodyPr/>
          <a:lstStyle/>
          <a:p>
            <a:pPr marL="457200" lvl="1" algn="l"/>
            <a:r>
              <a:rPr lang="da-DK" sz="2800" b="1" dirty="0">
                <a:solidFill>
                  <a:srgbClr val="000000"/>
                </a:solidFill>
                <a:latin typeface="Verdana" panose="020B0604030504040204" pitchFamily="34" charset="0"/>
                <a:ea typeface="Verdana" panose="020B0604030504040204" pitchFamily="34" charset="0"/>
                <a:cs typeface="Calibri" panose="020F0502020204030204" pitchFamily="34" charset="0"/>
              </a:rPr>
              <a:t>Find the </a:t>
            </a:r>
            <a:r>
              <a:rPr lang="da-DK" sz="2800" b="1" dirty="0" err="1">
                <a:solidFill>
                  <a:srgbClr val="000000"/>
                </a:solidFill>
                <a:latin typeface="Verdana" panose="020B0604030504040204" pitchFamily="34" charset="0"/>
                <a:ea typeface="Verdana" panose="020B0604030504040204" pitchFamily="34" charset="0"/>
                <a:cs typeface="Calibri" panose="020F0502020204030204" pitchFamily="34" charset="0"/>
              </a:rPr>
              <a:t>trial</a:t>
            </a:r>
            <a:r>
              <a:rPr lang="da-DK" sz="2800" b="1" dirty="0">
                <a:solidFill>
                  <a:srgbClr val="000000"/>
                </a:solidFill>
                <a:latin typeface="Verdana" panose="020B0604030504040204" pitchFamily="34" charset="0"/>
                <a:ea typeface="Verdana" panose="020B0604030504040204" pitchFamily="34" charset="0"/>
                <a:cs typeface="Calibri" panose="020F0502020204030204" pitchFamily="34" charset="0"/>
              </a:rPr>
              <a:t> </a:t>
            </a: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7</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8" name="Tekstfelt 7">
            <a:extLst>
              <a:ext uri="{FF2B5EF4-FFF2-40B4-BE49-F238E27FC236}">
                <a16:creationId xmlns:a16="http://schemas.microsoft.com/office/drawing/2014/main" id="{E9FB60EB-3D59-174A-2760-B83869AE3EA5}"/>
              </a:ext>
            </a:extLst>
          </p:cNvPr>
          <p:cNvSpPr txBox="1"/>
          <p:nvPr/>
        </p:nvSpPr>
        <p:spPr>
          <a:xfrm>
            <a:off x="84137" y="1727319"/>
            <a:ext cx="8607123" cy="4031873"/>
          </a:xfrm>
          <a:prstGeom prst="rect">
            <a:avLst/>
          </a:prstGeom>
          <a:noFill/>
        </p:spPr>
        <p:txBody>
          <a:bodyPr wrap="square">
            <a:spAutoFit/>
          </a:bodyPr>
          <a:lstStyle/>
          <a:p>
            <a:pPr marL="742950" lvl="1" indent="-285750">
              <a:buFont typeface="Arial" panose="020B0604020202020204" pitchFamily="34" charset="0"/>
              <a:buChar char="•"/>
            </a:pPr>
            <a:endPar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r>
              <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rPr>
              <a:t>Search for the </a:t>
            </a: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EU CT no</a:t>
            </a:r>
          </a:p>
          <a:p>
            <a:pPr marL="742950" lvl="1" indent="-285750">
              <a:buFont typeface="Arial" panose="020B0604020202020204" pitchFamily="34" charset="0"/>
              <a:buChar char="•"/>
            </a:pPr>
            <a:endPar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endPar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endPar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endPar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endPar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endPar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endPar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endPar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The </a:t>
            </a:r>
            <a:r>
              <a:rPr lang="da-DK" sz="1600" dirty="0" err="1">
                <a:solidFill>
                  <a:srgbClr val="000000"/>
                </a:solidFill>
                <a:effectLst/>
                <a:latin typeface="Verdana" panose="020B0604030504040204" pitchFamily="34" charset="0"/>
                <a:ea typeface="Verdana" panose="020B0604030504040204" pitchFamily="34" charset="0"/>
                <a:cs typeface="Calibri" panose="020F0502020204030204" pitchFamily="34" charset="0"/>
              </a:rPr>
              <a:t>trial</a:t>
            </a: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is </a:t>
            </a:r>
            <a:r>
              <a:rPr lang="da-DK" sz="1600" dirty="0" err="1">
                <a:solidFill>
                  <a:srgbClr val="000000"/>
                </a:solidFill>
                <a:effectLst/>
                <a:latin typeface="Verdana" panose="020B0604030504040204" pitchFamily="34" charset="0"/>
                <a:ea typeface="Verdana" panose="020B0604030504040204" pitchFamily="34" charset="0"/>
                <a:cs typeface="Calibri" panose="020F0502020204030204" pitchFamily="34" charset="0"/>
              </a:rPr>
              <a:t>shown</a:t>
            </a: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da-DK" sz="1600" dirty="0" err="1">
                <a:solidFill>
                  <a:srgbClr val="000000"/>
                </a:solidFill>
                <a:effectLst/>
                <a:latin typeface="Verdana" panose="020B0604030504040204" pitchFamily="34" charset="0"/>
                <a:ea typeface="Verdana" panose="020B0604030504040204" pitchFamily="34" charset="0"/>
                <a:cs typeface="Calibri" panose="020F0502020204030204" pitchFamily="34" charset="0"/>
              </a:rPr>
              <a:t>if</a:t>
            </a: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da-DK" sz="1600" dirty="0" err="1">
                <a:solidFill>
                  <a:srgbClr val="000000"/>
                </a:solidFill>
                <a:effectLst/>
                <a:latin typeface="Verdana" panose="020B0604030504040204" pitchFamily="34" charset="0"/>
                <a:ea typeface="Verdana" panose="020B0604030504040204" pitchFamily="34" charset="0"/>
                <a:cs typeface="Calibri" panose="020F0502020204030204" pitchFamily="34" charset="0"/>
              </a:rPr>
              <a:t>you</a:t>
            </a: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da-DK" sz="1600" dirty="0" err="1">
                <a:solidFill>
                  <a:srgbClr val="000000"/>
                </a:solidFill>
                <a:effectLst/>
                <a:latin typeface="Verdana" panose="020B0604030504040204" pitchFamily="34" charset="0"/>
                <a:ea typeface="Verdana" panose="020B0604030504040204" pitchFamily="34" charset="0"/>
                <a:cs typeface="Calibri" panose="020F0502020204030204" pitchFamily="34" charset="0"/>
              </a:rPr>
              <a:t>scroll</a:t>
            </a:r>
            <a:r>
              <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da-DK" sz="1600" dirty="0" err="1">
                <a:solidFill>
                  <a:srgbClr val="000000"/>
                </a:solidFill>
                <a:effectLst/>
                <a:latin typeface="Verdana" panose="020B0604030504040204" pitchFamily="34" charset="0"/>
                <a:ea typeface="Verdana" panose="020B0604030504040204" pitchFamily="34" charset="0"/>
                <a:cs typeface="Calibri" panose="020F0502020204030204" pitchFamily="34" charset="0"/>
              </a:rPr>
              <a:t>down</a:t>
            </a:r>
            <a:endPar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endParaRPr>
          </a:p>
          <a:p>
            <a:pPr marL="742950" lvl="1" indent="-285750">
              <a:buFont typeface="Arial" panose="020B0604020202020204" pitchFamily="34" charset="0"/>
              <a:buChar char="•"/>
            </a:pPr>
            <a:endPar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a-DK" sz="1600" dirty="0">
              <a:solidFill>
                <a:srgbClr val="000000"/>
              </a:solidFill>
              <a:latin typeface="Verdana" panose="020B0604030504040204" pitchFamily="34" charset="0"/>
              <a:ea typeface="Calibri" panose="020F0502020204030204" pitchFamily="34" charset="0"/>
              <a:cs typeface="Calibri" panose="020F0502020204030204" pitchFamily="34" charset="0"/>
            </a:endParaRPr>
          </a:p>
        </p:txBody>
      </p:sp>
      <p:pic>
        <p:nvPicPr>
          <p:cNvPr id="3" name="Billede 2">
            <a:extLst>
              <a:ext uri="{FF2B5EF4-FFF2-40B4-BE49-F238E27FC236}">
                <a16:creationId xmlns:a16="http://schemas.microsoft.com/office/drawing/2014/main" id="{68EDC4F4-5BBA-5481-3AE6-C7735B1DA775}"/>
              </a:ext>
            </a:extLst>
          </p:cNvPr>
          <p:cNvPicPr>
            <a:picLocks noChangeAspect="1"/>
          </p:cNvPicPr>
          <p:nvPr/>
        </p:nvPicPr>
        <p:blipFill>
          <a:blip r:embed="rId3"/>
          <a:stretch>
            <a:fillRect/>
          </a:stretch>
        </p:blipFill>
        <p:spPr>
          <a:xfrm>
            <a:off x="3907109" y="1745098"/>
            <a:ext cx="4892090" cy="2168880"/>
          </a:xfrm>
          <a:prstGeom prst="rect">
            <a:avLst/>
          </a:prstGeom>
        </p:spPr>
      </p:pic>
      <p:pic>
        <p:nvPicPr>
          <p:cNvPr id="11" name="Billede 10">
            <a:extLst>
              <a:ext uri="{FF2B5EF4-FFF2-40B4-BE49-F238E27FC236}">
                <a16:creationId xmlns:a16="http://schemas.microsoft.com/office/drawing/2014/main" id="{084BFF64-58E5-9213-9844-B152C04A65AA}"/>
              </a:ext>
            </a:extLst>
          </p:cNvPr>
          <p:cNvPicPr>
            <a:picLocks noChangeAspect="1"/>
          </p:cNvPicPr>
          <p:nvPr/>
        </p:nvPicPr>
        <p:blipFill>
          <a:blip r:embed="rId4"/>
          <a:stretch>
            <a:fillRect/>
          </a:stretch>
        </p:blipFill>
        <p:spPr>
          <a:xfrm>
            <a:off x="3907109" y="4754535"/>
            <a:ext cx="4892090" cy="1888340"/>
          </a:xfrm>
          <a:prstGeom prst="rect">
            <a:avLst/>
          </a:prstGeom>
        </p:spPr>
      </p:pic>
    </p:spTree>
    <p:extLst>
      <p:ext uri="{BB962C8B-B14F-4D97-AF65-F5344CB8AC3E}">
        <p14:creationId xmlns:p14="http://schemas.microsoft.com/office/powerpoint/2010/main" val="18723341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3872" y="901362"/>
            <a:ext cx="8303256" cy="623998"/>
          </a:xfrm>
        </p:spPr>
        <p:txBody>
          <a:bodyPr/>
          <a:lstStyle/>
          <a:p>
            <a:r>
              <a:rPr lang="da-DK" altLang="da-DK" sz="2800" b="1" dirty="0">
                <a:latin typeface="Montserrat" panose="00000500000000000000" pitchFamily="2" charset="0"/>
              </a:rPr>
              <a:t>Find </a:t>
            </a:r>
            <a:r>
              <a:rPr lang="da-DK" altLang="da-DK" sz="2800" b="1" dirty="0" err="1">
                <a:latin typeface="Montserrat" panose="00000500000000000000" pitchFamily="2" charset="0"/>
              </a:rPr>
              <a:t>documents</a:t>
            </a:r>
            <a:endParaRPr lang="da-DK" sz="2800" b="1" dirty="0">
              <a:solidFill>
                <a:schemeClr val="tx2"/>
              </a:solidFill>
              <a:latin typeface="Montserrat" panose="00000500000000000000" pitchFamily="2" charset="0"/>
            </a:endParaRPr>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5" name="Tekstfelt 4">
            <a:extLst>
              <a:ext uri="{FF2B5EF4-FFF2-40B4-BE49-F238E27FC236}">
                <a16:creationId xmlns:a16="http://schemas.microsoft.com/office/drawing/2014/main" id="{47BBEB3C-257D-3906-791A-3B2421A7A7F7}"/>
              </a:ext>
            </a:extLst>
          </p:cNvPr>
          <p:cNvSpPr txBox="1"/>
          <p:nvPr/>
        </p:nvSpPr>
        <p:spPr>
          <a:xfrm>
            <a:off x="263349" y="1598606"/>
            <a:ext cx="7733185" cy="338554"/>
          </a:xfrm>
          <a:prstGeom prst="rect">
            <a:avLst/>
          </a:prstGeom>
          <a:noFill/>
        </p:spPr>
        <p:txBody>
          <a:bodyPr wrap="square">
            <a:spAutoFit/>
          </a:bodyPr>
          <a:lstStyle/>
          <a:p>
            <a:pPr marL="742950" lvl="1" indent="-285750">
              <a:buFont typeface="Arial" panose="020B0604020202020204" pitchFamily="34" charset="0"/>
              <a:buChar char="•"/>
            </a:pPr>
            <a:r>
              <a:rPr lang="da-DK" sz="1600" dirty="0" err="1">
                <a:solidFill>
                  <a:srgbClr val="000000"/>
                </a:solidFill>
                <a:latin typeface="Verdana" panose="020B0604030504040204" pitchFamily="34" charset="0"/>
                <a:ea typeface="Verdana" panose="020B0604030504040204" pitchFamily="34" charset="0"/>
                <a:cs typeface="Calibri" panose="020F0502020204030204" pitchFamily="34" charset="0"/>
              </a:rPr>
              <a:t>Choose</a:t>
            </a:r>
            <a:r>
              <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rPr>
              <a:t> Part I/II or the </a:t>
            </a:r>
            <a:r>
              <a:rPr lang="da-DK" sz="1600" dirty="0" err="1">
                <a:solidFill>
                  <a:srgbClr val="000000"/>
                </a:solidFill>
                <a:latin typeface="Verdana" panose="020B0604030504040204" pitchFamily="34" charset="0"/>
                <a:ea typeface="Verdana" panose="020B0604030504040204" pitchFamily="34" charset="0"/>
                <a:cs typeface="Calibri" panose="020F0502020204030204" pitchFamily="34" charset="0"/>
              </a:rPr>
              <a:t>structured</a:t>
            </a:r>
            <a:r>
              <a:rPr lang="da-DK" sz="1600" dirty="0">
                <a:solidFill>
                  <a:srgbClr val="000000"/>
                </a:solidFill>
                <a:latin typeface="Verdana" panose="020B0604030504040204" pitchFamily="34" charset="0"/>
                <a:ea typeface="Verdana" panose="020B0604030504040204" pitchFamily="34" charset="0"/>
                <a:cs typeface="Calibri" panose="020F0502020204030204" pitchFamily="34" charset="0"/>
              </a:rPr>
              <a:t> data at ”Full Trial Information”</a:t>
            </a:r>
            <a:endParaRPr lang="da-DK"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p:txBody>
      </p:sp>
      <p:pic>
        <p:nvPicPr>
          <p:cNvPr id="15" name="Billede 14">
            <a:extLst>
              <a:ext uri="{FF2B5EF4-FFF2-40B4-BE49-F238E27FC236}">
                <a16:creationId xmlns:a16="http://schemas.microsoft.com/office/drawing/2014/main" id="{27D2A281-F92E-A0CA-A7B7-7C80C9128A46}"/>
              </a:ext>
            </a:extLst>
          </p:cNvPr>
          <p:cNvPicPr>
            <a:picLocks noChangeAspect="1"/>
          </p:cNvPicPr>
          <p:nvPr/>
        </p:nvPicPr>
        <p:blipFill rotWithShape="1">
          <a:blip r:embed="rId3"/>
          <a:srcRect t="12147"/>
          <a:stretch/>
        </p:blipFill>
        <p:spPr>
          <a:xfrm>
            <a:off x="795671" y="2156310"/>
            <a:ext cx="4330805" cy="1611218"/>
          </a:xfrm>
          <a:prstGeom prst="rect">
            <a:avLst/>
          </a:prstGeom>
        </p:spPr>
      </p:pic>
      <p:sp>
        <p:nvSpPr>
          <p:cNvPr id="8" name="Tekstfelt 7">
            <a:extLst>
              <a:ext uri="{FF2B5EF4-FFF2-40B4-BE49-F238E27FC236}">
                <a16:creationId xmlns:a16="http://schemas.microsoft.com/office/drawing/2014/main" id="{38E8CA9B-0899-86A1-A2B1-1CBB64F3BB12}"/>
              </a:ext>
            </a:extLst>
          </p:cNvPr>
          <p:cNvSpPr txBox="1"/>
          <p:nvPr/>
        </p:nvSpPr>
        <p:spPr>
          <a:xfrm>
            <a:off x="330615" y="4087516"/>
            <a:ext cx="7509752" cy="369332"/>
          </a:xfrm>
          <a:prstGeom prst="rect">
            <a:avLst/>
          </a:prstGeom>
          <a:noFill/>
        </p:spPr>
        <p:txBody>
          <a:bodyPr wrap="square">
            <a:spAutoFit/>
          </a:bodyPr>
          <a:lstStyle/>
          <a:p>
            <a:pPr marL="742950" lvl="1" indent="-285750">
              <a:buFont typeface="Arial" panose="020B0604020202020204" pitchFamily="34" charset="0"/>
              <a:buChar char="•"/>
            </a:pPr>
            <a:r>
              <a:rPr lang="da-DK" sz="1800" dirty="0">
                <a:solidFill>
                  <a:srgbClr val="000000"/>
                </a:solidFill>
                <a:latin typeface="Verdana" panose="020B0604030504040204" pitchFamily="34" charset="0"/>
                <a:ea typeface="Verdana" panose="020B0604030504040204" pitchFamily="34" charset="0"/>
                <a:cs typeface="Calibri" panose="020F0502020204030204" pitchFamily="34" charset="0"/>
              </a:rPr>
              <a:t>Open/download </a:t>
            </a:r>
            <a:r>
              <a:rPr lang="da-DK" sz="1800" dirty="0" err="1">
                <a:solidFill>
                  <a:srgbClr val="000000"/>
                </a:solidFill>
                <a:latin typeface="Verdana" panose="020B0604030504040204" pitchFamily="34" charset="0"/>
                <a:ea typeface="Verdana" panose="020B0604030504040204" pitchFamily="34" charset="0"/>
                <a:cs typeface="Calibri" panose="020F0502020204030204" pitchFamily="34" charset="0"/>
              </a:rPr>
              <a:t>documents</a:t>
            </a:r>
            <a:r>
              <a:rPr lang="da-DK" sz="1800" dirty="0">
                <a:solidFill>
                  <a:srgbClr val="000000"/>
                </a:solidFill>
                <a:latin typeface="Verdana" panose="020B0604030504040204" pitchFamily="34" charset="0"/>
                <a:ea typeface="Verdana" panose="020B0604030504040204" pitchFamily="34" charset="0"/>
                <a:cs typeface="Calibri" panose="020F0502020204030204" pitchFamily="34" charset="0"/>
              </a:rPr>
              <a:t> at the right</a:t>
            </a:r>
            <a:endParaRPr lang="da-DK"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p:txBody>
      </p:sp>
      <p:pic>
        <p:nvPicPr>
          <p:cNvPr id="4" name="Billede 3">
            <a:extLst>
              <a:ext uri="{FF2B5EF4-FFF2-40B4-BE49-F238E27FC236}">
                <a16:creationId xmlns:a16="http://schemas.microsoft.com/office/drawing/2014/main" id="{3EE65CD4-241F-4C36-96F0-0286AC16F5A0}"/>
              </a:ext>
            </a:extLst>
          </p:cNvPr>
          <p:cNvPicPr>
            <a:picLocks noChangeAspect="1"/>
          </p:cNvPicPr>
          <p:nvPr/>
        </p:nvPicPr>
        <p:blipFill>
          <a:blip r:embed="rId4"/>
          <a:stretch>
            <a:fillRect/>
          </a:stretch>
        </p:blipFill>
        <p:spPr>
          <a:xfrm>
            <a:off x="63500" y="4675998"/>
            <a:ext cx="9144000" cy="1772152"/>
          </a:xfrm>
          <a:prstGeom prst="rect">
            <a:avLst/>
          </a:prstGeom>
        </p:spPr>
      </p:pic>
    </p:spTree>
    <p:extLst>
      <p:ext uri="{BB962C8B-B14F-4D97-AF65-F5344CB8AC3E}">
        <p14:creationId xmlns:p14="http://schemas.microsoft.com/office/powerpoint/2010/main" val="37459050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825" y="1121100"/>
            <a:ext cx="8303256" cy="623998"/>
          </a:xfrm>
        </p:spPr>
        <p:txBody>
          <a:bodyPr/>
          <a:lstStyle/>
          <a:p>
            <a:r>
              <a:rPr lang="da-DK" altLang="da-DK" sz="2800" b="1" dirty="0">
                <a:latin typeface="Montserrat" panose="00000500000000000000" pitchFamily="2" charset="0"/>
              </a:rPr>
              <a:t>Find a </a:t>
            </a:r>
            <a:r>
              <a:rPr lang="da-DK" altLang="da-DK" sz="2800" b="1" dirty="0" err="1">
                <a:latin typeface="Montserrat" panose="00000500000000000000" pitchFamily="2" charset="0"/>
              </a:rPr>
              <a:t>specific</a:t>
            </a:r>
            <a:r>
              <a:rPr lang="da-DK" altLang="da-DK" sz="2800" b="1" dirty="0">
                <a:latin typeface="Montserrat" panose="00000500000000000000" pitchFamily="2" charset="0"/>
              </a:rPr>
              <a:t> </a:t>
            </a:r>
            <a:r>
              <a:rPr lang="da-DK" altLang="da-DK" sz="2800" b="1" dirty="0" err="1">
                <a:latin typeface="Montserrat" panose="00000500000000000000" pitchFamily="2" charset="0"/>
              </a:rPr>
              <a:t>application</a:t>
            </a:r>
            <a:endParaRPr lang="da-DK" sz="2800" b="1" dirty="0">
              <a:solidFill>
                <a:schemeClr val="tx2"/>
              </a:solidFill>
              <a:latin typeface="Montserrat" panose="00000500000000000000" pitchFamily="2" charset="0"/>
            </a:endParaRPr>
          </a:p>
        </p:txBody>
      </p:sp>
      <p:sp>
        <p:nvSpPr>
          <p:cNvPr id="4" name="Pladsholder til diasnummer 3"/>
          <p:cNvSpPr>
            <a:spLocks noGrp="1"/>
          </p:cNvSpPr>
          <p:nvPr>
            <p:ph type="sldNum" sz="quarter" idx="12"/>
          </p:nvPr>
        </p:nvSpPr>
        <p:spPr/>
        <p:txBody>
          <a:bodyPr/>
          <a:lstStyle/>
          <a:p>
            <a:pPr>
              <a:defRPr/>
            </a:pPr>
            <a:fld id="{CC2DB8BF-4E07-4F89-AF14-D6566A6FFFCC}" type="slidenum">
              <a:rPr lang="da-DK" smtClean="0"/>
              <a:pPr>
                <a:defRPr/>
              </a:pPr>
              <a:t>9</a:t>
            </a:fld>
            <a:endParaRPr lang="da-DK" dirty="0"/>
          </a:p>
        </p:txBody>
      </p:sp>
      <p:sp>
        <p:nvSpPr>
          <p:cNvPr id="6" name="Pladsholder til indhold 5">
            <a:extLst>
              <a:ext uri="{FF2B5EF4-FFF2-40B4-BE49-F238E27FC236}">
                <a16:creationId xmlns:a16="http://schemas.microsoft.com/office/drawing/2014/main" id="{6EF4F632-E6F5-46F9-8826-79665ED23048}"/>
              </a:ext>
            </a:extLst>
          </p:cNvPr>
          <p:cNvSpPr>
            <a:spLocks noGrp="1"/>
          </p:cNvSpPr>
          <p:nvPr>
            <p:ph idx="1"/>
          </p:nvPr>
        </p:nvSpPr>
        <p:spPr/>
        <p:txBody>
          <a:bodyPr/>
          <a:lstStyle/>
          <a:p>
            <a:endParaRPr lang="da-DK" dirty="0"/>
          </a:p>
        </p:txBody>
      </p:sp>
      <p:sp>
        <p:nvSpPr>
          <p:cNvPr id="7" name="Pladsholder til tekst 5">
            <a:extLst>
              <a:ext uri="{FF2B5EF4-FFF2-40B4-BE49-F238E27FC236}">
                <a16:creationId xmlns:a16="http://schemas.microsoft.com/office/drawing/2014/main" id="{59DE6294-862A-4E73-9E6D-F54B3CEC2AF3}"/>
              </a:ext>
            </a:extLst>
          </p:cNvPr>
          <p:cNvSpPr txBox="1">
            <a:spLocks/>
          </p:cNvSpPr>
          <p:nvPr/>
        </p:nvSpPr>
        <p:spPr>
          <a:xfrm>
            <a:off x="452739" y="1745098"/>
            <a:ext cx="8228342" cy="3816976"/>
          </a:xfrm>
        </p:spPr>
        <p:txBody>
          <a:bodyP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pic>
        <p:nvPicPr>
          <p:cNvPr id="11" name="Billede 10">
            <a:extLst>
              <a:ext uri="{FF2B5EF4-FFF2-40B4-BE49-F238E27FC236}">
                <a16:creationId xmlns:a16="http://schemas.microsoft.com/office/drawing/2014/main" id="{02C2586F-A717-29B7-6B15-84D32AF9BA25}"/>
              </a:ext>
            </a:extLst>
          </p:cNvPr>
          <p:cNvPicPr>
            <a:picLocks noChangeAspect="1"/>
          </p:cNvPicPr>
          <p:nvPr/>
        </p:nvPicPr>
        <p:blipFill rotWithShape="1">
          <a:blip r:embed="rId3"/>
          <a:srcRect t="27959" r="2091"/>
          <a:stretch/>
        </p:blipFill>
        <p:spPr>
          <a:xfrm>
            <a:off x="3095088" y="1739239"/>
            <a:ext cx="6138841" cy="1823847"/>
          </a:xfrm>
          <a:prstGeom prst="rect">
            <a:avLst/>
          </a:prstGeom>
        </p:spPr>
      </p:pic>
      <p:sp>
        <p:nvSpPr>
          <p:cNvPr id="14" name="Tekstfelt 13">
            <a:extLst>
              <a:ext uri="{FF2B5EF4-FFF2-40B4-BE49-F238E27FC236}">
                <a16:creationId xmlns:a16="http://schemas.microsoft.com/office/drawing/2014/main" id="{94E7E137-408D-EB79-6405-B035A708EF74}"/>
              </a:ext>
            </a:extLst>
          </p:cNvPr>
          <p:cNvSpPr txBox="1"/>
          <p:nvPr/>
        </p:nvSpPr>
        <p:spPr>
          <a:xfrm>
            <a:off x="163816" y="2119065"/>
            <a:ext cx="7773954" cy="369332"/>
          </a:xfrm>
          <a:prstGeom prst="rect">
            <a:avLst/>
          </a:prstGeom>
          <a:noFill/>
        </p:spPr>
        <p:txBody>
          <a:bodyPr wrap="square">
            <a:spAutoFit/>
          </a:bodyPr>
          <a:lstStyle/>
          <a:p>
            <a:pPr marL="742950" lvl="1" indent="-285750">
              <a:buFont typeface="Arial" panose="020B0604020202020204" pitchFamily="34" charset="0"/>
              <a:buChar char="•"/>
            </a:pPr>
            <a:r>
              <a:rPr lang="da-DK" dirty="0">
                <a:solidFill>
                  <a:srgbClr val="000000"/>
                </a:solidFill>
                <a:latin typeface="Verdana" panose="020B0604030504040204" pitchFamily="34" charset="0"/>
                <a:ea typeface="Verdana" panose="020B0604030504040204" pitchFamily="34" charset="0"/>
                <a:cs typeface="Calibri" panose="020F0502020204030204" pitchFamily="34" charset="0"/>
              </a:rPr>
              <a:t>Go to </a:t>
            </a:r>
            <a:r>
              <a:rPr lang="da-DK" sz="1800" dirty="0">
                <a:solidFill>
                  <a:srgbClr val="000000"/>
                </a:solidFill>
                <a:latin typeface="Verdana" panose="020B0604030504040204" pitchFamily="34" charset="0"/>
                <a:ea typeface="Verdana" panose="020B0604030504040204" pitchFamily="34" charset="0"/>
                <a:cs typeface="Calibri" panose="020F0502020204030204" pitchFamily="34" charset="0"/>
              </a:rPr>
              <a:t>”Summary”</a:t>
            </a:r>
            <a:endParaRPr lang="da-DK"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p:txBody>
      </p:sp>
      <p:sp>
        <p:nvSpPr>
          <p:cNvPr id="19" name="Tekstfelt 18">
            <a:extLst>
              <a:ext uri="{FF2B5EF4-FFF2-40B4-BE49-F238E27FC236}">
                <a16:creationId xmlns:a16="http://schemas.microsoft.com/office/drawing/2014/main" id="{23AE81A2-FEAE-265E-5D50-EEEE60CBE8AE}"/>
              </a:ext>
            </a:extLst>
          </p:cNvPr>
          <p:cNvSpPr txBox="1"/>
          <p:nvPr/>
        </p:nvSpPr>
        <p:spPr>
          <a:xfrm>
            <a:off x="252919" y="3937053"/>
            <a:ext cx="4738182" cy="369332"/>
          </a:xfrm>
          <a:prstGeom prst="rect">
            <a:avLst/>
          </a:prstGeom>
          <a:noFill/>
        </p:spPr>
        <p:txBody>
          <a:bodyPr wrap="square">
            <a:spAutoFit/>
          </a:bodyPr>
          <a:lstStyle/>
          <a:p>
            <a:pPr marL="742950" lvl="1" indent="-285750">
              <a:buFont typeface="Arial" panose="020B0604020202020204" pitchFamily="34" charset="0"/>
              <a:buChar char="•"/>
            </a:pPr>
            <a:r>
              <a:rPr lang="da-DK" sz="1800" dirty="0" err="1">
                <a:solidFill>
                  <a:srgbClr val="000000"/>
                </a:solidFill>
                <a:latin typeface="Verdana" panose="020B0604030504040204" pitchFamily="34" charset="0"/>
                <a:ea typeface="Verdana" panose="020B0604030504040204" pitchFamily="34" charset="0"/>
                <a:cs typeface="Calibri" panose="020F0502020204030204" pitchFamily="34" charset="0"/>
              </a:rPr>
              <a:t>Scroll</a:t>
            </a:r>
            <a:r>
              <a:rPr lang="da-DK" sz="1800" dirty="0">
                <a:solidFill>
                  <a:srgbClr val="000000"/>
                </a:solidFill>
                <a:latin typeface="Verdana" panose="020B0604030504040204" pitchFamily="34" charset="0"/>
                <a:ea typeface="Verdana" panose="020B0604030504040204" pitchFamily="34" charset="0"/>
                <a:cs typeface="Calibri" panose="020F0502020204030204" pitchFamily="34" charset="0"/>
              </a:rPr>
              <a:t> </a:t>
            </a:r>
            <a:r>
              <a:rPr lang="da-DK" sz="1800" dirty="0" err="1">
                <a:solidFill>
                  <a:srgbClr val="000000"/>
                </a:solidFill>
                <a:latin typeface="Verdana" panose="020B0604030504040204" pitchFamily="34" charset="0"/>
                <a:ea typeface="Verdana" panose="020B0604030504040204" pitchFamily="34" charset="0"/>
                <a:cs typeface="Calibri" panose="020F0502020204030204" pitchFamily="34" charset="0"/>
              </a:rPr>
              <a:t>down</a:t>
            </a:r>
            <a:r>
              <a:rPr lang="da-DK" sz="1800" dirty="0">
                <a:solidFill>
                  <a:srgbClr val="000000"/>
                </a:solidFill>
                <a:latin typeface="Verdana" panose="020B0604030504040204" pitchFamily="34" charset="0"/>
                <a:ea typeface="Verdana" panose="020B0604030504040204" pitchFamily="34" charset="0"/>
                <a:cs typeface="Calibri" panose="020F0502020204030204" pitchFamily="34" charset="0"/>
              </a:rPr>
              <a:t> and </a:t>
            </a:r>
            <a:r>
              <a:rPr lang="da-DK" sz="1800" dirty="0" err="1">
                <a:solidFill>
                  <a:srgbClr val="000000"/>
                </a:solidFill>
                <a:latin typeface="Verdana" panose="020B0604030504040204" pitchFamily="34" charset="0"/>
                <a:ea typeface="Verdana" panose="020B0604030504040204" pitchFamily="34" charset="0"/>
                <a:cs typeface="Calibri" panose="020F0502020204030204" pitchFamily="34" charset="0"/>
              </a:rPr>
              <a:t>see</a:t>
            </a:r>
            <a:r>
              <a:rPr lang="da-DK" sz="1800" dirty="0">
                <a:solidFill>
                  <a:srgbClr val="000000"/>
                </a:solidFill>
                <a:latin typeface="Verdana" panose="020B0604030504040204" pitchFamily="34" charset="0"/>
                <a:ea typeface="Verdana" panose="020B0604030504040204" pitchFamily="34" charset="0"/>
                <a:cs typeface="Calibri" panose="020F0502020204030204" pitchFamily="34" charset="0"/>
              </a:rPr>
              <a:t> </a:t>
            </a:r>
            <a:r>
              <a:rPr lang="da-DK" sz="1800" dirty="0" err="1">
                <a:solidFill>
                  <a:srgbClr val="000000"/>
                </a:solidFill>
                <a:latin typeface="Verdana" panose="020B0604030504040204" pitchFamily="34" charset="0"/>
                <a:ea typeface="Verdana" panose="020B0604030504040204" pitchFamily="34" charset="0"/>
                <a:cs typeface="Calibri" panose="020F0502020204030204" pitchFamily="34" charset="0"/>
              </a:rPr>
              <a:t>applications</a:t>
            </a:r>
            <a:r>
              <a:rPr lang="da-DK" sz="1800" dirty="0">
                <a:solidFill>
                  <a:srgbClr val="000000"/>
                </a:solidFill>
                <a:latin typeface="Verdana" panose="020B0604030504040204" pitchFamily="34" charset="0"/>
                <a:ea typeface="Verdana" panose="020B0604030504040204" pitchFamily="34" charset="0"/>
                <a:cs typeface="Calibri" panose="020F0502020204030204" pitchFamily="34" charset="0"/>
              </a:rPr>
              <a:t> </a:t>
            </a:r>
            <a:endParaRPr lang="da-DK"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p:txBody>
      </p:sp>
      <p:pic>
        <p:nvPicPr>
          <p:cNvPr id="5" name="Billede 4">
            <a:extLst>
              <a:ext uri="{FF2B5EF4-FFF2-40B4-BE49-F238E27FC236}">
                <a16:creationId xmlns:a16="http://schemas.microsoft.com/office/drawing/2014/main" id="{FD91EF71-EE6F-0E6B-9020-3E6E45165A54}"/>
              </a:ext>
            </a:extLst>
          </p:cNvPr>
          <p:cNvPicPr>
            <a:picLocks noChangeAspect="1"/>
          </p:cNvPicPr>
          <p:nvPr/>
        </p:nvPicPr>
        <p:blipFill>
          <a:blip r:embed="rId4"/>
          <a:stretch>
            <a:fillRect/>
          </a:stretch>
        </p:blipFill>
        <p:spPr>
          <a:xfrm>
            <a:off x="297740" y="4680352"/>
            <a:ext cx="8463425" cy="1357500"/>
          </a:xfrm>
          <a:prstGeom prst="rect">
            <a:avLst/>
          </a:prstGeom>
        </p:spPr>
      </p:pic>
    </p:spTree>
    <p:extLst>
      <p:ext uri="{BB962C8B-B14F-4D97-AF65-F5344CB8AC3E}">
        <p14:creationId xmlns:p14="http://schemas.microsoft.com/office/powerpoint/2010/main" val="111220817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PURCHASED PHOTOS\ELEMENTS\FADED CORNERS"/>
</p:tagLst>
</file>

<file path=ppt/theme/theme1.xml><?xml version="1.0" encoding="utf-8"?>
<a:theme xmlns:a="http://schemas.openxmlformats.org/drawingml/2006/main" name="Gcp-enhederne KB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p-enhederne KBH" id="{36346F6D-0B26-4FBF-8E08-032C2DDF9B58}" vid="{281B7E27-FDA5-49D9-B69A-A64826614DAE}"/>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Gcp-enhederne KBH</Template>
  <TotalTime>6965</TotalTime>
  <Words>627</Words>
  <Application>Microsoft Office PowerPoint</Application>
  <PresentationFormat>On-screen Show (4:3)</PresentationFormat>
  <Paragraphs>154</Paragraphs>
  <Slides>14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Lato Black</vt:lpstr>
      <vt:lpstr>Montserrat</vt:lpstr>
      <vt:lpstr>Times New Roman</vt:lpstr>
      <vt:lpstr>Verdana</vt:lpstr>
      <vt:lpstr>Wingdings</vt:lpstr>
      <vt:lpstr>Wingdings 3</vt:lpstr>
      <vt:lpstr>Gcp-enhederne KBH</vt:lpstr>
      <vt:lpstr>CTIS  1. Viewer role used by a monitor  2. Documents in Trial Master File (TMF)</vt:lpstr>
      <vt:lpstr> CTIS viewer role </vt:lpstr>
      <vt:lpstr> How to get access to CTIS as viewer</vt:lpstr>
      <vt:lpstr> Viewer-roles</vt:lpstr>
      <vt:lpstr>CTIS sponsors workspace: </vt:lpstr>
      <vt:lpstr>Overview of your ”viewer roles”</vt:lpstr>
      <vt:lpstr>Find the trial </vt:lpstr>
      <vt:lpstr>Find documents</vt:lpstr>
      <vt:lpstr>Find a specific application</vt:lpstr>
      <vt:lpstr>How `CT-Admin´ assign the role:   (can be sent to sponsor by mail) </vt:lpstr>
      <vt:lpstr>How `CT-Admin´ assign the role: :</vt:lpstr>
      <vt:lpstr>Approval documents from CTIS in TMF (DK):</vt:lpstr>
      <vt:lpstr> What is required in TMF from CTIS?   Norway Sweden Finland  Iceland</vt:lpstr>
      <vt:lpstr> How do monitor and sites see which documents are approved in CTIS?   Norway Sweden Finland  Iceland</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Christina Truelsen</dc:creator>
  <cp:lastModifiedBy>Åsa Michelgård Palmquist</cp:lastModifiedBy>
  <cp:revision>404</cp:revision>
  <cp:lastPrinted>2022-03-21T10:02:47Z</cp:lastPrinted>
  <dcterms:created xsi:type="dcterms:W3CDTF">2017-12-08T08:21:33Z</dcterms:created>
  <dcterms:modified xsi:type="dcterms:W3CDTF">2024-10-25T12:26:43Z</dcterms:modified>
</cp:coreProperties>
</file>